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9"/>
  </p:notesMasterIdLst>
  <p:sldIdLst>
    <p:sldId id="274" r:id="rId5"/>
    <p:sldId id="275" r:id="rId6"/>
    <p:sldId id="276" r:id="rId7"/>
    <p:sldId id="278" r:id="rId8"/>
    <p:sldId id="314" r:id="rId9"/>
    <p:sldId id="294" r:id="rId10"/>
    <p:sldId id="291" r:id="rId11"/>
    <p:sldId id="297" r:id="rId12"/>
    <p:sldId id="298" r:id="rId13"/>
    <p:sldId id="299" r:id="rId14"/>
    <p:sldId id="304" r:id="rId15"/>
    <p:sldId id="303" r:id="rId16"/>
    <p:sldId id="313" r:id="rId17"/>
    <p:sldId id="302" r:id="rId18"/>
    <p:sldId id="310" r:id="rId19"/>
    <p:sldId id="312" r:id="rId20"/>
    <p:sldId id="309" r:id="rId21"/>
    <p:sldId id="308" r:id="rId22"/>
    <p:sldId id="307" r:id="rId23"/>
    <p:sldId id="311" r:id="rId24"/>
    <p:sldId id="306" r:id="rId25"/>
    <p:sldId id="305" r:id="rId26"/>
    <p:sldId id="301" r:id="rId27"/>
    <p:sldId id="282" r:id="rId28"/>
  </p:sldIdLst>
  <p:sldSz cx="12192000" cy="6858000"/>
  <p:notesSz cx="6858000" cy="9144000"/>
  <p:embeddedFontLst>
    <p:embeddedFont>
      <p:font typeface="Anton" pitchFamily="2" charset="0"/>
      <p:regular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438" userDrawn="1">
          <p15:clr>
            <a:srgbClr val="A4A3A4"/>
          </p15:clr>
        </p15:guide>
        <p15:guide id="4" pos="7242" userDrawn="1">
          <p15:clr>
            <a:srgbClr val="A4A3A4"/>
          </p15:clr>
        </p15:guide>
        <p15:guide id="5" orient="horz" pos="300" userDrawn="1">
          <p15:clr>
            <a:srgbClr val="A4A3A4"/>
          </p15:clr>
        </p15:guide>
        <p15:guide id="6" orient="horz" pos="40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2E2E"/>
    <a:srgbClr val="F2F2F2"/>
    <a:srgbClr val="201E1E"/>
    <a:srgbClr val="171717"/>
    <a:srgbClr val="ECF5F5"/>
    <a:srgbClr val="FAFCFC"/>
    <a:srgbClr val="CBCBCB"/>
    <a:srgbClr val="C1C1C1"/>
    <a:srgbClr val="FF9900"/>
    <a:srgbClr val="0067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06DA6F-89B9-427C-A520-BADB4276D45F}" v="103" dt="2025-10-22T21:53:50.352"/>
    <p1510:client id="{832F1F33-9548-69F0-AFBD-F6178AFCDD20}" v="12" dt="2025-10-22T21:48:06.6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88" autoAdjust="0"/>
    <p:restoredTop sz="96283" autoAdjust="0"/>
  </p:normalViewPr>
  <p:slideViewPr>
    <p:cSldViewPr snapToGrid="0" showGuides="1">
      <p:cViewPr varScale="1">
        <p:scale>
          <a:sx n="63" d="100"/>
          <a:sy n="63" d="100"/>
        </p:scale>
        <p:origin x="1604" y="76"/>
      </p:cViewPr>
      <p:guideLst>
        <p:guide pos="3840"/>
        <p:guide pos="438"/>
        <p:guide pos="7242"/>
        <p:guide orient="horz" pos="300"/>
        <p:guide orient="horz" pos="402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D69D20-D3B5-4886-A2CE-EC640998D01F}" type="datetimeFigureOut">
              <a:t>10/22/2025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486791-20C2-4E4F-9116-C18E68C75C6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911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visualization helps identify which product types are best suited for each channel, which can be really useful for channel-specific marketing, stocking decisions, and sales forecasting.</a:t>
            </a:r>
            <a:endParaRPr lang="en-US">
              <a:solidFill>
                <a:srgbClr val="444444"/>
              </a:solidFill>
            </a:endParaRPr>
          </a:p>
          <a:p>
            <a:r>
              <a:rPr lang="en-US"/>
              <a:t>Overall, this chart supports our Phase 2 Channel Strategy by showing that a one-size-fits-all approach doesn’t work — different product lines need different channel focuses.</a:t>
            </a:r>
            <a:endParaRPr lang="en-US">
              <a:solidFill>
                <a:srgbClr val="444444"/>
              </a:solidFill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486791-20C2-4E4F-9116-C18E68C75C6B}" type="slidenum"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287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,Sans-Serif"/>
              <a:buChar char="•"/>
            </a:pPr>
            <a:r>
              <a:rPr lang="en-US"/>
              <a:t>Grey Bars (Background): Represent Total Sales (in USD) per month across all channels.</a:t>
            </a:r>
            <a:br>
              <a:rPr lang="en-US">
                <a:cs typeface="+mn-lt"/>
              </a:rPr>
            </a:br>
            <a:r>
              <a:rPr lang="en-US"/>
              <a:t> → Gives a quick overview of overall sales performance over time.</a:t>
            </a:r>
            <a:endParaRPr lang="en-US">
              <a:solidFill>
                <a:srgbClr val="444444"/>
              </a:solidFill>
            </a:endParaRPr>
          </a:p>
          <a:p>
            <a:pPr marL="285750" indent="-285750">
              <a:buFont typeface="Arial,Sans-Serif"/>
              <a:buChar char="•"/>
            </a:pPr>
            <a:r>
              <a:rPr lang="en-US"/>
              <a:t>Colored Lines &amp; Points (Foreground): Represent Units Sold by Sales Channel:</a:t>
            </a:r>
            <a:endParaRPr lang="en-US">
              <a:solidFill>
                <a:srgbClr val="444444"/>
              </a:solidFill>
            </a:endParaRPr>
          </a:p>
          <a:p>
            <a:pPr marL="285750" indent="-285750">
              <a:buFont typeface="Arial,Sans-Serif"/>
              <a:buChar char="•"/>
            </a:pPr>
            <a:r>
              <a:rPr lang="en-US"/>
              <a:t>Purple line: Online Channel</a:t>
            </a:r>
            <a:endParaRPr lang="en-US">
              <a:solidFill>
                <a:srgbClr val="444444"/>
              </a:solidFill>
            </a:endParaRPr>
          </a:p>
          <a:p>
            <a:pPr marL="285750" indent="-285750">
              <a:buFont typeface="Arial,Sans-Serif"/>
              <a:buChar char="•"/>
            </a:pPr>
            <a:r>
              <a:rPr lang="en-US"/>
              <a:t>Dark Violet line: Retail Channel</a:t>
            </a:r>
            <a:endParaRPr lang="en-US">
              <a:solidFill>
                <a:srgbClr val="444444"/>
              </a:solidFill>
            </a:endParaRPr>
          </a:p>
          <a:p>
            <a:br>
              <a:rPr lang="en-US">
                <a:cs typeface="+mn-lt"/>
              </a:rPr>
            </a:br>
            <a:r>
              <a:rPr lang="en-US"/>
              <a:t> → Highlights how each channel contributes to total sales and how their performance fluctuates month-to-month.</a:t>
            </a:r>
            <a:endParaRPr lang="en-US">
              <a:solidFill>
                <a:srgbClr val="444444"/>
              </a:solidFill>
            </a:endParaRPr>
          </a:p>
          <a:p>
            <a:endParaRPr lang="en-US">
              <a:solidFill>
                <a:srgbClr val="444444"/>
              </a:solidFill>
            </a:endParaRPr>
          </a:p>
          <a:p>
            <a:pPr marL="285750" indent="-285750">
              <a:buFont typeface="Arial,Sans-Serif"/>
              <a:buChar char="•"/>
            </a:pPr>
            <a:r>
              <a:rPr lang="en-US"/>
              <a:t>Right Axis: Total Sales (USD)</a:t>
            </a:r>
            <a:br>
              <a:rPr lang="en-US">
                <a:cs typeface="+mn-lt"/>
              </a:rPr>
            </a:br>
            <a:r>
              <a:rPr lang="en-US"/>
              <a:t> → Allows direct comparison between sales volume and revenue trends.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486791-20C2-4E4F-9116-C18E68C75C6B}" type="slidenum"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13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,Sans-Serif"/>
              <a:buChar char="•"/>
            </a:pPr>
            <a:r>
              <a:rPr lang="en-US"/>
              <a:t>The </a:t>
            </a:r>
            <a:r>
              <a:rPr lang="en-US" b="1"/>
              <a:t>x-axis</a:t>
            </a:r>
            <a:r>
              <a:rPr lang="en-US"/>
              <a:t> shows the </a:t>
            </a:r>
            <a:r>
              <a:rPr lang="en-US" i="1"/>
              <a:t>average price</a:t>
            </a:r>
            <a:r>
              <a:rPr lang="en-US"/>
              <a:t> of products sold in each region.</a:t>
            </a:r>
            <a:endParaRPr lang="en-US">
              <a:solidFill>
                <a:srgbClr val="444444"/>
              </a:solidFill>
            </a:endParaRPr>
          </a:p>
          <a:p>
            <a:pPr marL="285750" indent="-285750">
              <a:buFont typeface="Arial,Sans-Serif"/>
              <a:buChar char="•"/>
            </a:pPr>
            <a:r>
              <a:rPr lang="en-US"/>
              <a:t>The </a:t>
            </a:r>
            <a:r>
              <a:rPr lang="en-US" b="1"/>
              <a:t>y-axis</a:t>
            </a:r>
            <a:r>
              <a:rPr lang="en-US"/>
              <a:t> shows the </a:t>
            </a:r>
            <a:r>
              <a:rPr lang="en-US" i="1"/>
              <a:t>total sales revenue</a:t>
            </a:r>
            <a:r>
              <a:rPr lang="en-US"/>
              <a:t> generated by that region.</a:t>
            </a:r>
            <a:endParaRPr lang="en-US">
              <a:solidFill>
                <a:srgbClr val="444444"/>
              </a:solidFill>
            </a:endParaRPr>
          </a:p>
          <a:p>
            <a:pPr marL="285750" indent="-285750">
              <a:buFont typeface="Arial,Sans-Serif"/>
              <a:buChar char="•"/>
            </a:pPr>
            <a:r>
              <a:rPr lang="en-US"/>
              <a:t>The </a:t>
            </a:r>
            <a:r>
              <a:rPr lang="en-US" i="1"/>
              <a:t>size and color of each bubble</a:t>
            </a:r>
            <a:r>
              <a:rPr lang="en-US"/>
              <a:t> represent the </a:t>
            </a:r>
            <a:r>
              <a:rPr lang="en-US" i="1"/>
              <a:t>total number of units sold</a:t>
            </a:r>
            <a:endParaRPr lang="en-US">
              <a:solidFill>
                <a:srgbClr val="444444"/>
              </a:solidFill>
            </a:endParaRPr>
          </a:p>
          <a:p>
            <a:endParaRPr lang="en-US">
              <a:solidFill>
                <a:srgbClr val="444444"/>
              </a:solidFill>
            </a:endParaRPr>
          </a:p>
          <a:p>
            <a:r>
              <a:rPr lang="en-US"/>
              <a:t>From this chart, we can identify which regions operate more like </a:t>
            </a:r>
            <a:r>
              <a:rPr lang="en-US" b="1"/>
              <a:t>premium markets</a:t>
            </a:r>
            <a:r>
              <a:rPr lang="en-US"/>
              <a:t> — with higher prices and high total sales — versus </a:t>
            </a:r>
            <a:r>
              <a:rPr lang="en-US" b="1"/>
              <a:t>value-driven markets</a:t>
            </a:r>
            <a:r>
              <a:rPr lang="en-US"/>
              <a:t>, where sales come mainly from larger quantities at lower prices.</a:t>
            </a:r>
            <a:endParaRPr lang="en-US">
              <a:solidFill>
                <a:srgbClr val="444444"/>
              </a:solidFill>
            </a:endParaRPr>
          </a:p>
          <a:p>
            <a:endParaRPr lang="en-US">
              <a:solidFill>
                <a:srgbClr val="444444"/>
              </a:solidFill>
            </a:endParaRPr>
          </a:p>
          <a:p>
            <a:r>
              <a:rPr lang="en-US"/>
              <a:t>By comparing the bubble sizes and positions, we can see which regions contribute most to revenue and which ones rely more on selling larger quantities rather than higher-priced items.</a:t>
            </a:r>
            <a:endParaRPr lang="en-US">
              <a:solidFill>
                <a:srgbClr val="444444"/>
              </a:solidFill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486791-20C2-4E4F-9116-C18E68C75C6B}" type="slidenum"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569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A6C9A72-9C9E-DB05-C52B-BD7C093494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3103" y="3363848"/>
            <a:ext cx="811420" cy="811420"/>
          </a:xfrm>
          <a:custGeom>
            <a:avLst/>
            <a:gdLst>
              <a:gd name="connsiteX0" fmla="*/ 0 w 811420"/>
              <a:gd name="connsiteY0" fmla="*/ 0 h 811420"/>
              <a:gd name="connsiteX1" fmla="*/ 811420 w 811420"/>
              <a:gd name="connsiteY1" fmla="*/ 0 h 811420"/>
              <a:gd name="connsiteX2" fmla="*/ 811420 w 811420"/>
              <a:gd name="connsiteY2" fmla="*/ 811420 h 811420"/>
              <a:gd name="connsiteX3" fmla="*/ 0 w 811420"/>
              <a:gd name="connsiteY3" fmla="*/ 811420 h 811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1420" h="811420">
                <a:moveTo>
                  <a:pt x="0" y="0"/>
                </a:moveTo>
                <a:lnTo>
                  <a:pt x="811420" y="0"/>
                </a:lnTo>
                <a:lnTo>
                  <a:pt x="811420" y="811420"/>
                </a:lnTo>
                <a:lnTo>
                  <a:pt x="0" y="8114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A18D293-981D-3E54-833F-8B8F458C9E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3103" y="5213594"/>
            <a:ext cx="811420" cy="811420"/>
          </a:xfrm>
          <a:custGeom>
            <a:avLst/>
            <a:gdLst>
              <a:gd name="connsiteX0" fmla="*/ 0 w 811420"/>
              <a:gd name="connsiteY0" fmla="*/ 0 h 811420"/>
              <a:gd name="connsiteX1" fmla="*/ 811420 w 811420"/>
              <a:gd name="connsiteY1" fmla="*/ 0 h 811420"/>
              <a:gd name="connsiteX2" fmla="*/ 811420 w 811420"/>
              <a:gd name="connsiteY2" fmla="*/ 811420 h 811420"/>
              <a:gd name="connsiteX3" fmla="*/ 0 w 811420"/>
              <a:gd name="connsiteY3" fmla="*/ 811420 h 811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1420" h="811420">
                <a:moveTo>
                  <a:pt x="0" y="0"/>
                </a:moveTo>
                <a:lnTo>
                  <a:pt x="811420" y="0"/>
                </a:lnTo>
                <a:lnTo>
                  <a:pt x="811420" y="811420"/>
                </a:lnTo>
                <a:lnTo>
                  <a:pt x="0" y="8114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4C131CCC-A1AF-3D4B-A4E4-B271EFC8940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10770" y="5213594"/>
            <a:ext cx="811420" cy="811420"/>
          </a:xfrm>
          <a:custGeom>
            <a:avLst/>
            <a:gdLst>
              <a:gd name="connsiteX0" fmla="*/ 0 w 811420"/>
              <a:gd name="connsiteY0" fmla="*/ 0 h 811420"/>
              <a:gd name="connsiteX1" fmla="*/ 811420 w 811420"/>
              <a:gd name="connsiteY1" fmla="*/ 0 h 811420"/>
              <a:gd name="connsiteX2" fmla="*/ 811420 w 811420"/>
              <a:gd name="connsiteY2" fmla="*/ 811420 h 811420"/>
              <a:gd name="connsiteX3" fmla="*/ 0 w 811420"/>
              <a:gd name="connsiteY3" fmla="*/ 811420 h 811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1420" h="811420">
                <a:moveTo>
                  <a:pt x="0" y="0"/>
                </a:moveTo>
                <a:lnTo>
                  <a:pt x="811420" y="0"/>
                </a:lnTo>
                <a:lnTo>
                  <a:pt x="811420" y="811420"/>
                </a:lnTo>
                <a:lnTo>
                  <a:pt x="0" y="8114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2906D4E2-C0C8-DFD8-97F8-E4B867B8D2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10770" y="3363848"/>
            <a:ext cx="811420" cy="811420"/>
          </a:xfrm>
          <a:custGeom>
            <a:avLst/>
            <a:gdLst>
              <a:gd name="connsiteX0" fmla="*/ 0 w 811420"/>
              <a:gd name="connsiteY0" fmla="*/ 0 h 811420"/>
              <a:gd name="connsiteX1" fmla="*/ 811420 w 811420"/>
              <a:gd name="connsiteY1" fmla="*/ 0 h 811420"/>
              <a:gd name="connsiteX2" fmla="*/ 811420 w 811420"/>
              <a:gd name="connsiteY2" fmla="*/ 811420 h 811420"/>
              <a:gd name="connsiteX3" fmla="*/ 0 w 811420"/>
              <a:gd name="connsiteY3" fmla="*/ 811420 h 811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1420" h="811420">
                <a:moveTo>
                  <a:pt x="0" y="0"/>
                </a:moveTo>
                <a:lnTo>
                  <a:pt x="811420" y="0"/>
                </a:lnTo>
                <a:lnTo>
                  <a:pt x="811420" y="811420"/>
                </a:lnTo>
                <a:lnTo>
                  <a:pt x="0" y="8114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A34D587A-462F-646C-4680-4926BB5D20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10770" y="1514102"/>
            <a:ext cx="811420" cy="811420"/>
          </a:xfrm>
          <a:custGeom>
            <a:avLst/>
            <a:gdLst>
              <a:gd name="connsiteX0" fmla="*/ 0 w 811420"/>
              <a:gd name="connsiteY0" fmla="*/ 0 h 811420"/>
              <a:gd name="connsiteX1" fmla="*/ 811420 w 811420"/>
              <a:gd name="connsiteY1" fmla="*/ 0 h 811420"/>
              <a:gd name="connsiteX2" fmla="*/ 811420 w 811420"/>
              <a:gd name="connsiteY2" fmla="*/ 811420 h 811420"/>
              <a:gd name="connsiteX3" fmla="*/ 0 w 811420"/>
              <a:gd name="connsiteY3" fmla="*/ 811420 h 811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1420" h="811420">
                <a:moveTo>
                  <a:pt x="0" y="0"/>
                </a:moveTo>
                <a:lnTo>
                  <a:pt x="811420" y="0"/>
                </a:lnTo>
                <a:lnTo>
                  <a:pt x="811420" y="811420"/>
                </a:lnTo>
                <a:lnTo>
                  <a:pt x="0" y="8114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F780CCB-A4C9-F7AF-4894-F7191643D59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8438" y="5213594"/>
            <a:ext cx="811420" cy="811420"/>
          </a:xfrm>
          <a:custGeom>
            <a:avLst/>
            <a:gdLst>
              <a:gd name="connsiteX0" fmla="*/ 0 w 811420"/>
              <a:gd name="connsiteY0" fmla="*/ 0 h 811420"/>
              <a:gd name="connsiteX1" fmla="*/ 811420 w 811420"/>
              <a:gd name="connsiteY1" fmla="*/ 0 h 811420"/>
              <a:gd name="connsiteX2" fmla="*/ 811420 w 811420"/>
              <a:gd name="connsiteY2" fmla="*/ 811420 h 811420"/>
              <a:gd name="connsiteX3" fmla="*/ 0 w 811420"/>
              <a:gd name="connsiteY3" fmla="*/ 811420 h 811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1420" h="811420">
                <a:moveTo>
                  <a:pt x="0" y="0"/>
                </a:moveTo>
                <a:lnTo>
                  <a:pt x="811420" y="0"/>
                </a:lnTo>
                <a:lnTo>
                  <a:pt x="811420" y="811420"/>
                </a:lnTo>
                <a:lnTo>
                  <a:pt x="0" y="8114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407226FD-D3BD-CF7E-5C85-322DD9925A7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228438" y="3363848"/>
            <a:ext cx="811420" cy="811420"/>
          </a:xfrm>
          <a:custGeom>
            <a:avLst/>
            <a:gdLst>
              <a:gd name="connsiteX0" fmla="*/ 0 w 811420"/>
              <a:gd name="connsiteY0" fmla="*/ 0 h 811420"/>
              <a:gd name="connsiteX1" fmla="*/ 811420 w 811420"/>
              <a:gd name="connsiteY1" fmla="*/ 0 h 811420"/>
              <a:gd name="connsiteX2" fmla="*/ 811420 w 811420"/>
              <a:gd name="connsiteY2" fmla="*/ 811420 h 811420"/>
              <a:gd name="connsiteX3" fmla="*/ 0 w 811420"/>
              <a:gd name="connsiteY3" fmla="*/ 811420 h 811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1420" h="811420">
                <a:moveTo>
                  <a:pt x="0" y="0"/>
                </a:moveTo>
                <a:lnTo>
                  <a:pt x="811420" y="0"/>
                </a:lnTo>
                <a:lnTo>
                  <a:pt x="811420" y="811420"/>
                </a:lnTo>
                <a:lnTo>
                  <a:pt x="0" y="8114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29CF8FA6-9596-80EA-C0EA-92F44F8D9E1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8438" y="1514102"/>
            <a:ext cx="811420" cy="811420"/>
          </a:xfrm>
          <a:custGeom>
            <a:avLst/>
            <a:gdLst>
              <a:gd name="connsiteX0" fmla="*/ 0 w 811420"/>
              <a:gd name="connsiteY0" fmla="*/ 0 h 811420"/>
              <a:gd name="connsiteX1" fmla="*/ 811420 w 811420"/>
              <a:gd name="connsiteY1" fmla="*/ 0 h 811420"/>
              <a:gd name="connsiteX2" fmla="*/ 811420 w 811420"/>
              <a:gd name="connsiteY2" fmla="*/ 811420 h 811420"/>
              <a:gd name="connsiteX3" fmla="*/ 0 w 811420"/>
              <a:gd name="connsiteY3" fmla="*/ 811420 h 811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1420" h="811420">
                <a:moveTo>
                  <a:pt x="0" y="0"/>
                </a:moveTo>
                <a:lnTo>
                  <a:pt x="811420" y="0"/>
                </a:lnTo>
                <a:lnTo>
                  <a:pt x="811420" y="811420"/>
                </a:lnTo>
                <a:lnTo>
                  <a:pt x="0" y="8114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6063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46A83-9487-4EB6-8CB2-AD4C3EF5A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38ED3-0025-4F7A-9267-31DD264D0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56656-4618-462B-BCB7-04789B8C9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E7F2F-AABE-4892-8D4C-C67BF5CA2C98}" type="datetimeFigureOut">
              <a:rPr lang="en-GB" smtClean="0"/>
              <a:t>22/10/2025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46534-FB55-49CF-A2B6-E85308227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60703-50BB-4E5C-A126-DEF6F8148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63F60-ACF9-4F7B-8317-B93A3EF1278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5771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F4F0571-0085-A87F-9B75-B0111D58B8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3102" y="2418421"/>
            <a:ext cx="2921647" cy="1369868"/>
          </a:xfrm>
          <a:custGeom>
            <a:avLst/>
            <a:gdLst>
              <a:gd name="connsiteX0" fmla="*/ 0 w 2921647"/>
              <a:gd name="connsiteY0" fmla="*/ 0 h 1369868"/>
              <a:gd name="connsiteX1" fmla="*/ 2921647 w 2921647"/>
              <a:gd name="connsiteY1" fmla="*/ 0 h 1369868"/>
              <a:gd name="connsiteX2" fmla="*/ 2921647 w 2921647"/>
              <a:gd name="connsiteY2" fmla="*/ 1369868 h 1369868"/>
              <a:gd name="connsiteX3" fmla="*/ 0 w 2921647"/>
              <a:gd name="connsiteY3" fmla="*/ 1369868 h 136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1647" h="1369868">
                <a:moveTo>
                  <a:pt x="0" y="0"/>
                </a:moveTo>
                <a:lnTo>
                  <a:pt x="2921647" y="0"/>
                </a:lnTo>
                <a:lnTo>
                  <a:pt x="2921647" y="1369868"/>
                </a:lnTo>
                <a:lnTo>
                  <a:pt x="0" y="1369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811C0760-E061-E06D-D48E-99EDCD1D27C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22127" y="2418421"/>
            <a:ext cx="2921647" cy="1369868"/>
          </a:xfrm>
          <a:custGeom>
            <a:avLst/>
            <a:gdLst>
              <a:gd name="connsiteX0" fmla="*/ 0 w 2921647"/>
              <a:gd name="connsiteY0" fmla="*/ 0 h 1369868"/>
              <a:gd name="connsiteX1" fmla="*/ 2921647 w 2921647"/>
              <a:gd name="connsiteY1" fmla="*/ 0 h 1369868"/>
              <a:gd name="connsiteX2" fmla="*/ 2921647 w 2921647"/>
              <a:gd name="connsiteY2" fmla="*/ 1369868 h 1369868"/>
              <a:gd name="connsiteX3" fmla="*/ 0 w 2921647"/>
              <a:gd name="connsiteY3" fmla="*/ 1369868 h 136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1647" h="1369868">
                <a:moveTo>
                  <a:pt x="0" y="0"/>
                </a:moveTo>
                <a:lnTo>
                  <a:pt x="2921647" y="0"/>
                </a:lnTo>
                <a:lnTo>
                  <a:pt x="2921647" y="1369868"/>
                </a:lnTo>
                <a:lnTo>
                  <a:pt x="0" y="1369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0A4FE42E-8B27-4A62-8F1D-D6292981FB8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26076" y="2418421"/>
            <a:ext cx="2921647" cy="1369868"/>
          </a:xfrm>
          <a:custGeom>
            <a:avLst/>
            <a:gdLst>
              <a:gd name="connsiteX0" fmla="*/ 0 w 2921647"/>
              <a:gd name="connsiteY0" fmla="*/ 0 h 1369868"/>
              <a:gd name="connsiteX1" fmla="*/ 2921647 w 2921647"/>
              <a:gd name="connsiteY1" fmla="*/ 0 h 1369868"/>
              <a:gd name="connsiteX2" fmla="*/ 2921647 w 2921647"/>
              <a:gd name="connsiteY2" fmla="*/ 1369868 h 1369868"/>
              <a:gd name="connsiteX3" fmla="*/ 0 w 2921647"/>
              <a:gd name="connsiteY3" fmla="*/ 1369868 h 136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1647" h="1369868">
                <a:moveTo>
                  <a:pt x="0" y="0"/>
                </a:moveTo>
                <a:lnTo>
                  <a:pt x="2921647" y="0"/>
                </a:lnTo>
                <a:lnTo>
                  <a:pt x="2921647" y="1369868"/>
                </a:lnTo>
                <a:lnTo>
                  <a:pt x="0" y="1369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208594C1-1DD2-FBD4-4D38-1AE8368946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102" y="4573732"/>
            <a:ext cx="2921647" cy="1369868"/>
          </a:xfrm>
          <a:custGeom>
            <a:avLst/>
            <a:gdLst>
              <a:gd name="connsiteX0" fmla="*/ 0 w 2921647"/>
              <a:gd name="connsiteY0" fmla="*/ 0 h 1369868"/>
              <a:gd name="connsiteX1" fmla="*/ 2921647 w 2921647"/>
              <a:gd name="connsiteY1" fmla="*/ 0 h 1369868"/>
              <a:gd name="connsiteX2" fmla="*/ 2921647 w 2921647"/>
              <a:gd name="connsiteY2" fmla="*/ 1369868 h 1369868"/>
              <a:gd name="connsiteX3" fmla="*/ 0 w 2921647"/>
              <a:gd name="connsiteY3" fmla="*/ 1369868 h 136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1647" h="1369868">
                <a:moveTo>
                  <a:pt x="0" y="0"/>
                </a:moveTo>
                <a:lnTo>
                  <a:pt x="2921647" y="0"/>
                </a:lnTo>
                <a:lnTo>
                  <a:pt x="2921647" y="1369868"/>
                </a:lnTo>
                <a:lnTo>
                  <a:pt x="0" y="1369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23AF56C5-F000-A08C-97C7-F6C1F2B4417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22127" y="4573732"/>
            <a:ext cx="2921647" cy="1369868"/>
          </a:xfrm>
          <a:custGeom>
            <a:avLst/>
            <a:gdLst>
              <a:gd name="connsiteX0" fmla="*/ 0 w 2921647"/>
              <a:gd name="connsiteY0" fmla="*/ 0 h 1369868"/>
              <a:gd name="connsiteX1" fmla="*/ 2921647 w 2921647"/>
              <a:gd name="connsiteY1" fmla="*/ 0 h 1369868"/>
              <a:gd name="connsiteX2" fmla="*/ 2921647 w 2921647"/>
              <a:gd name="connsiteY2" fmla="*/ 1369868 h 1369868"/>
              <a:gd name="connsiteX3" fmla="*/ 0 w 2921647"/>
              <a:gd name="connsiteY3" fmla="*/ 1369868 h 136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1647" h="1369868">
                <a:moveTo>
                  <a:pt x="0" y="0"/>
                </a:moveTo>
                <a:lnTo>
                  <a:pt x="2921647" y="0"/>
                </a:lnTo>
                <a:lnTo>
                  <a:pt x="2921647" y="1369868"/>
                </a:lnTo>
                <a:lnTo>
                  <a:pt x="0" y="1369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2DB71C30-D7D5-B515-6882-F143CFA77CC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26076" y="4573732"/>
            <a:ext cx="2921647" cy="1369868"/>
          </a:xfrm>
          <a:custGeom>
            <a:avLst/>
            <a:gdLst>
              <a:gd name="connsiteX0" fmla="*/ 0 w 2921647"/>
              <a:gd name="connsiteY0" fmla="*/ 0 h 1369868"/>
              <a:gd name="connsiteX1" fmla="*/ 2921647 w 2921647"/>
              <a:gd name="connsiteY1" fmla="*/ 0 h 1369868"/>
              <a:gd name="connsiteX2" fmla="*/ 2921647 w 2921647"/>
              <a:gd name="connsiteY2" fmla="*/ 1369868 h 1369868"/>
              <a:gd name="connsiteX3" fmla="*/ 0 w 2921647"/>
              <a:gd name="connsiteY3" fmla="*/ 1369868 h 136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1647" h="1369868">
                <a:moveTo>
                  <a:pt x="0" y="0"/>
                </a:moveTo>
                <a:lnTo>
                  <a:pt x="2921647" y="0"/>
                </a:lnTo>
                <a:lnTo>
                  <a:pt x="2921647" y="1369868"/>
                </a:lnTo>
                <a:lnTo>
                  <a:pt x="0" y="1369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89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EE4E-C111-42F9-8BB6-746E32D56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735DA-7523-4CFF-9DFC-8E4E2619F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CC3EAE-EB02-4501-9EE5-3BC1AF0692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A28CF6-4F3B-4542-92C8-25C006568E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1217DC-0C6D-48B9-81EF-3D00E6BFFD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3C24F4-66DE-48A8-9D49-40DA37F62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22-10-2025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F56F18-AD73-4E71-AF9B-3AB91B7F0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DC409-F581-4FA3-8470-49C1CF2C8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218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959F-D94F-4A3D-A24D-40E998CA4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D3C73D-5419-44B5-AA21-49796EA78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22-10-2025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27FCA-52C9-41C4-8066-ED3083E82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A93430-DE59-4BE6-9095-A839C0740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855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99BF92-7A7C-4058-BB24-D42AFCB84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22-10-2025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EE9ABA-2B03-4C5B-9270-EC42625F7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01FDB-556A-4B27-A9A9-18EAB9D17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1510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EDFD6-00C6-482F-B7A6-34704346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38055-61A4-4A30-A0D2-3A0A2F062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8B1B23-E579-4666-AEBE-62A3489D0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89FB2-B9BA-4C64-A3CC-7491909E4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22-10-2025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24EB4-B9E2-4695-BBB7-DF34F3804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CA07C-36EF-4AD9-8AD8-759044DDD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610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E4494-F332-4EBB-A5DB-1017AE278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B47CA2-0954-40A9-9D99-730920CF6E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FC8143-B631-4DA1-87F9-783F74914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7DCE4-4E07-446E-96D1-178DBD7D5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22-10-2025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A130A-AA2D-47B3-ADD8-9F1014DA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BEF34-BEB7-4321-8FAC-297314A41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4219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D962F-E843-4796-A161-C9ED6D76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8D8781-6CDB-4BB3-BD02-9A729F19F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B6EE6-B9B5-446A-9442-B6C746F83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22-10-2025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3721F-EE68-427C-91E4-AC64563FC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D8722-B26B-4E13-8D6D-2E97C6ED3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877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3975F4-F194-4338-94EC-EFA16C5619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B40457-343B-47C0-833C-69814E68F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B4437-8197-42E9-9A43-DC3777426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22-10-2025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CF554-DBEA-48F3-955E-350BFB3D3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A3AF5-2D1D-4FE9-B6B5-A3095B30B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882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FCAB94-16D2-4E14-AC20-3A7AE99F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FF215-ABCB-4225-8EB4-E5940553E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56D5D-38C5-495E-8F8E-BBC080180F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8ED53-04B1-4CE0-9945-0D8638B42437}" type="datetimeFigureOut">
              <a:rPr lang="en-IN" smtClean="0"/>
              <a:t>22-10-2025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304FE-36F3-47D5-8300-F8FB4A5AE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0620F-861B-43D8-BDF2-531883814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382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webp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microsoft.com/office/2017/06/relationships/model3d" Target="../media/model3d1.glb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5">
            <a:extLst>
              <a:ext uri="{FF2B5EF4-FFF2-40B4-BE49-F238E27FC236}">
                <a16:creationId xmlns:a16="http://schemas.microsoft.com/office/drawing/2014/main" id="{4918B844-B092-6881-2EC1-CEDD8ACE0D81}"/>
              </a:ext>
            </a:extLst>
          </p:cNvPr>
          <p:cNvSpPr/>
          <p:nvPr/>
        </p:nvSpPr>
        <p:spPr>
          <a:xfrm rot="21346023">
            <a:off x="658815" y="1589712"/>
            <a:ext cx="10837862" cy="3846352"/>
          </a:xfrm>
          <a:custGeom>
            <a:avLst/>
            <a:gdLst>
              <a:gd name="connsiteX0" fmla="*/ 0 w 11374183"/>
              <a:gd name="connsiteY0" fmla="*/ 2722150 h 4036695"/>
              <a:gd name="connsiteX1" fmla="*/ 34290 w 11374183"/>
              <a:gd name="connsiteY1" fmla="*/ 2502027 h 4036695"/>
              <a:gd name="connsiteX2" fmla="*/ 432245 w 11374183"/>
              <a:gd name="connsiteY2" fmla="*/ 1499616 h 4036695"/>
              <a:gd name="connsiteX3" fmla="*/ 1272731 w 11374183"/>
              <a:gd name="connsiteY3" fmla="*/ 389382 h 4036695"/>
              <a:gd name="connsiteX4" fmla="*/ 1594390 w 11374183"/>
              <a:gd name="connsiteY4" fmla="*/ 31909 h 4036695"/>
              <a:gd name="connsiteX5" fmla="*/ 1619441 w 11374183"/>
              <a:gd name="connsiteY5" fmla="*/ 0 h 4036695"/>
              <a:gd name="connsiteX6" fmla="*/ 1629347 w 11374183"/>
              <a:gd name="connsiteY6" fmla="*/ 7715 h 4036695"/>
              <a:gd name="connsiteX7" fmla="*/ 1585817 w 11374183"/>
              <a:gd name="connsiteY7" fmla="*/ 84201 h 4036695"/>
              <a:gd name="connsiteX8" fmla="*/ 1243393 w 11374183"/>
              <a:gd name="connsiteY8" fmla="*/ 986885 h 4036695"/>
              <a:gd name="connsiteX9" fmla="*/ 1281303 w 11374183"/>
              <a:gd name="connsiteY9" fmla="*/ 1690973 h 4036695"/>
              <a:gd name="connsiteX10" fmla="*/ 2033778 w 11374183"/>
              <a:gd name="connsiteY10" fmla="*/ 2312099 h 4036695"/>
              <a:gd name="connsiteX11" fmla="*/ 2922175 w 11374183"/>
              <a:gd name="connsiteY11" fmla="*/ 2286191 h 4036695"/>
              <a:gd name="connsiteX12" fmla="*/ 4036505 w 11374183"/>
              <a:gd name="connsiteY12" fmla="*/ 2001965 h 4036695"/>
              <a:gd name="connsiteX13" fmla="*/ 7550944 w 11374183"/>
              <a:gd name="connsiteY13" fmla="*/ 1069086 h 4036695"/>
              <a:gd name="connsiteX14" fmla="*/ 10844785 w 11374183"/>
              <a:gd name="connsiteY14" fmla="*/ 194310 h 4036695"/>
              <a:gd name="connsiteX15" fmla="*/ 11350085 w 11374183"/>
              <a:gd name="connsiteY15" fmla="*/ 60198 h 4036695"/>
              <a:gd name="connsiteX16" fmla="*/ 11374184 w 11374183"/>
              <a:gd name="connsiteY16" fmla="*/ 62484 h 4036695"/>
              <a:gd name="connsiteX17" fmla="*/ 10990802 w 11374183"/>
              <a:gd name="connsiteY17" fmla="*/ 226600 h 4036695"/>
              <a:gd name="connsiteX18" fmla="*/ 3670364 w 11374183"/>
              <a:gd name="connsiteY18" fmla="*/ 3357563 h 4036695"/>
              <a:gd name="connsiteX19" fmla="*/ 2483930 w 11374183"/>
              <a:gd name="connsiteY19" fmla="*/ 3832860 h 4036695"/>
              <a:gd name="connsiteX20" fmla="*/ 1584484 w 11374183"/>
              <a:gd name="connsiteY20" fmla="*/ 4028789 h 4036695"/>
              <a:gd name="connsiteX21" fmla="*/ 1552480 w 11374183"/>
              <a:gd name="connsiteY21" fmla="*/ 4036695 h 4036695"/>
              <a:gd name="connsiteX22" fmla="*/ 1152430 w 11374183"/>
              <a:gd name="connsiteY22" fmla="*/ 4036695 h 4036695"/>
              <a:gd name="connsiteX23" fmla="*/ 1115949 w 11374183"/>
              <a:gd name="connsiteY23" fmla="*/ 4027837 h 4036695"/>
              <a:gd name="connsiteX24" fmla="*/ 823627 w 11374183"/>
              <a:gd name="connsiteY24" fmla="*/ 3966591 h 4036695"/>
              <a:gd name="connsiteX25" fmla="*/ 45244 w 11374183"/>
              <a:gd name="connsiteY25" fmla="*/ 3187637 h 4036695"/>
              <a:gd name="connsiteX26" fmla="*/ 0 w 11374183"/>
              <a:gd name="connsiteY26" fmla="*/ 2960370 h 4036695"/>
              <a:gd name="connsiteX27" fmla="*/ 0 w 11374183"/>
              <a:gd name="connsiteY27" fmla="*/ 2722245 h 4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74183" h="4036695">
                <a:moveTo>
                  <a:pt x="0" y="2722150"/>
                </a:moveTo>
                <a:cubicBezTo>
                  <a:pt x="11335" y="2648807"/>
                  <a:pt x="20479" y="2574988"/>
                  <a:pt x="34290" y="2502027"/>
                </a:cubicBezTo>
                <a:cubicBezTo>
                  <a:pt x="102584" y="2142458"/>
                  <a:pt x="247650" y="1812798"/>
                  <a:pt x="432245" y="1499616"/>
                </a:cubicBezTo>
                <a:cubicBezTo>
                  <a:pt x="669417" y="1097185"/>
                  <a:pt x="965168" y="738664"/>
                  <a:pt x="1272731" y="389382"/>
                </a:cubicBezTo>
                <a:cubicBezTo>
                  <a:pt x="1378649" y="269081"/>
                  <a:pt x="1487234" y="151162"/>
                  <a:pt x="1594390" y="31909"/>
                </a:cubicBezTo>
                <a:cubicBezTo>
                  <a:pt x="1603439" y="21908"/>
                  <a:pt x="1611154" y="10668"/>
                  <a:pt x="1619441" y="0"/>
                </a:cubicBezTo>
                <a:cubicBezTo>
                  <a:pt x="1622774" y="2572"/>
                  <a:pt x="1626013" y="5143"/>
                  <a:pt x="1629347" y="7715"/>
                </a:cubicBezTo>
                <a:cubicBezTo>
                  <a:pt x="1614773" y="33242"/>
                  <a:pt x="1600010" y="58579"/>
                  <a:pt x="1585817" y="84201"/>
                </a:cubicBezTo>
                <a:cubicBezTo>
                  <a:pt x="1427798" y="368427"/>
                  <a:pt x="1302163" y="665226"/>
                  <a:pt x="1243393" y="986885"/>
                </a:cubicBezTo>
                <a:cubicBezTo>
                  <a:pt x="1199960" y="1224248"/>
                  <a:pt x="1193483" y="1461992"/>
                  <a:pt x="1281303" y="1690973"/>
                </a:cubicBezTo>
                <a:cubicBezTo>
                  <a:pt x="1414367" y="2037778"/>
                  <a:pt x="1671447" y="2241233"/>
                  <a:pt x="2033778" y="2312099"/>
                </a:cubicBezTo>
                <a:cubicBezTo>
                  <a:pt x="2331434" y="2370392"/>
                  <a:pt x="2629757" y="2353151"/>
                  <a:pt x="2922175" y="2286191"/>
                </a:cubicBezTo>
                <a:cubicBezTo>
                  <a:pt x="3295745" y="2200656"/>
                  <a:pt x="3665887" y="2100072"/>
                  <a:pt x="4036505" y="2001965"/>
                </a:cubicBezTo>
                <a:cubicBezTo>
                  <a:pt x="5208270" y="1692021"/>
                  <a:pt x="6379464" y="1380173"/>
                  <a:pt x="7550944" y="1069086"/>
                </a:cubicBezTo>
                <a:cubicBezTo>
                  <a:pt x="8648891" y="777526"/>
                  <a:pt x="9746837" y="485870"/>
                  <a:pt x="10844785" y="194310"/>
                </a:cubicBezTo>
                <a:cubicBezTo>
                  <a:pt x="11013186" y="149543"/>
                  <a:pt x="11181588" y="104775"/>
                  <a:pt x="11350085" y="60198"/>
                </a:cubicBezTo>
                <a:cubicBezTo>
                  <a:pt x="11357324" y="58293"/>
                  <a:pt x="11364754" y="57341"/>
                  <a:pt x="11374184" y="62484"/>
                </a:cubicBezTo>
                <a:cubicBezTo>
                  <a:pt x="11246358" y="117158"/>
                  <a:pt x="11118628" y="171926"/>
                  <a:pt x="10990802" y="226600"/>
                </a:cubicBezTo>
                <a:cubicBezTo>
                  <a:pt x="8550688" y="1270445"/>
                  <a:pt x="6110859" y="2314670"/>
                  <a:pt x="3670364" y="3357563"/>
                </a:cubicBezTo>
                <a:cubicBezTo>
                  <a:pt x="3278600" y="3525012"/>
                  <a:pt x="2890742" y="3702844"/>
                  <a:pt x="2483930" y="3832860"/>
                </a:cubicBezTo>
                <a:cubicBezTo>
                  <a:pt x="2190369" y="3926681"/>
                  <a:pt x="1892427" y="4000786"/>
                  <a:pt x="1584484" y="4028789"/>
                </a:cubicBezTo>
                <a:cubicBezTo>
                  <a:pt x="1573625" y="4029742"/>
                  <a:pt x="1563148" y="4034028"/>
                  <a:pt x="1552480" y="4036695"/>
                </a:cubicBezTo>
                <a:lnTo>
                  <a:pt x="1152430" y="4036695"/>
                </a:lnTo>
                <a:cubicBezTo>
                  <a:pt x="1140238" y="4033742"/>
                  <a:pt x="1128236" y="4030409"/>
                  <a:pt x="1115949" y="4027837"/>
                </a:cubicBezTo>
                <a:cubicBezTo>
                  <a:pt x="1018318" y="4007834"/>
                  <a:pt x="917924" y="3996690"/>
                  <a:pt x="823627" y="3966591"/>
                </a:cubicBezTo>
                <a:cubicBezTo>
                  <a:pt x="431483" y="3841242"/>
                  <a:pt x="164402" y="3586353"/>
                  <a:pt x="45244" y="3187637"/>
                </a:cubicBezTo>
                <a:cubicBezTo>
                  <a:pt x="23241" y="3113913"/>
                  <a:pt x="14764" y="3036189"/>
                  <a:pt x="0" y="2960370"/>
                </a:cubicBezTo>
                <a:cubicBezTo>
                  <a:pt x="0" y="2881027"/>
                  <a:pt x="0" y="2801588"/>
                  <a:pt x="0" y="2722245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50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05E609-244E-4B50-9029-8481D06DCEF6}"/>
              </a:ext>
            </a:extLst>
          </p:cNvPr>
          <p:cNvSpPr txBox="1"/>
          <p:nvPr/>
        </p:nvSpPr>
        <p:spPr>
          <a:xfrm>
            <a:off x="4530055" y="2851169"/>
            <a:ext cx="3127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spc="300" dirty="0">
                <a:solidFill>
                  <a:schemeClr val="bg1"/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NIKE</a:t>
            </a:r>
            <a:endParaRPr lang="en-GB" sz="8000" spc="300" dirty="0">
              <a:solidFill>
                <a:schemeClr val="bg1"/>
              </a:solidFill>
              <a:latin typeface="Anton" pitchFamily="2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074493E-9A62-0723-92C7-4DE98F118E37}"/>
              </a:ext>
            </a:extLst>
          </p:cNvPr>
          <p:cNvGrpSpPr/>
          <p:nvPr/>
        </p:nvGrpSpPr>
        <p:grpSpPr>
          <a:xfrm>
            <a:off x="6162205" y="481410"/>
            <a:ext cx="5334470" cy="157063"/>
            <a:chOff x="6162205" y="481410"/>
            <a:chExt cx="5334470" cy="157063"/>
          </a:xfrm>
        </p:grpSpPr>
        <p:sp>
          <p:nvSpPr>
            <p:cNvPr id="18" name="Graphic 5">
              <a:extLst>
                <a:ext uri="{FF2B5EF4-FFF2-40B4-BE49-F238E27FC236}">
                  <a16:creationId xmlns:a16="http://schemas.microsoft.com/office/drawing/2014/main" id="{349631BB-64F9-4EB4-4D68-BD089BF8F1E2}"/>
                </a:ext>
              </a:extLst>
            </p:cNvPr>
            <p:cNvSpPr/>
            <p:nvPr/>
          </p:nvSpPr>
          <p:spPr>
            <a:xfrm>
              <a:off x="616220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Graphic 5">
              <a:extLst>
                <a:ext uri="{FF2B5EF4-FFF2-40B4-BE49-F238E27FC236}">
                  <a16:creationId xmlns:a16="http://schemas.microsoft.com/office/drawing/2014/main" id="{C3F497D7-49D3-5F13-B228-E953D7C6616F}"/>
                </a:ext>
              </a:extLst>
            </p:cNvPr>
            <p:cNvSpPr/>
            <p:nvPr/>
          </p:nvSpPr>
          <p:spPr>
            <a:xfrm>
              <a:off x="677369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Graphic 5">
              <a:extLst>
                <a:ext uri="{FF2B5EF4-FFF2-40B4-BE49-F238E27FC236}">
                  <a16:creationId xmlns:a16="http://schemas.microsoft.com/office/drawing/2014/main" id="{A2E44D23-7B0C-CBD9-5CBF-597ECA2750AE}"/>
                </a:ext>
              </a:extLst>
            </p:cNvPr>
            <p:cNvSpPr/>
            <p:nvPr/>
          </p:nvSpPr>
          <p:spPr>
            <a:xfrm>
              <a:off x="738518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Graphic 5">
              <a:extLst>
                <a:ext uri="{FF2B5EF4-FFF2-40B4-BE49-F238E27FC236}">
                  <a16:creationId xmlns:a16="http://schemas.microsoft.com/office/drawing/2014/main" id="{675DE14C-0FE8-8E1F-E8AD-FCBA99072BA9}"/>
                </a:ext>
              </a:extLst>
            </p:cNvPr>
            <p:cNvSpPr/>
            <p:nvPr/>
          </p:nvSpPr>
          <p:spPr>
            <a:xfrm>
              <a:off x="799666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Graphic 5">
              <a:extLst>
                <a:ext uri="{FF2B5EF4-FFF2-40B4-BE49-F238E27FC236}">
                  <a16:creationId xmlns:a16="http://schemas.microsoft.com/office/drawing/2014/main" id="{BBB28F8E-A6A9-33A5-2FCB-136A6F5844E7}"/>
                </a:ext>
              </a:extLst>
            </p:cNvPr>
            <p:cNvSpPr/>
            <p:nvPr/>
          </p:nvSpPr>
          <p:spPr>
            <a:xfrm>
              <a:off x="860815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Graphic 5">
              <a:extLst>
                <a:ext uri="{FF2B5EF4-FFF2-40B4-BE49-F238E27FC236}">
                  <a16:creationId xmlns:a16="http://schemas.microsoft.com/office/drawing/2014/main" id="{31840D57-D295-047F-1F0B-9F6BC935A4B0}"/>
                </a:ext>
              </a:extLst>
            </p:cNvPr>
            <p:cNvSpPr/>
            <p:nvPr/>
          </p:nvSpPr>
          <p:spPr>
            <a:xfrm>
              <a:off x="921964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Graphic 5">
              <a:extLst>
                <a:ext uri="{FF2B5EF4-FFF2-40B4-BE49-F238E27FC236}">
                  <a16:creationId xmlns:a16="http://schemas.microsoft.com/office/drawing/2014/main" id="{898A4F17-AED4-1BF9-4E25-F8473CFF51FA}"/>
                </a:ext>
              </a:extLst>
            </p:cNvPr>
            <p:cNvSpPr/>
            <p:nvPr/>
          </p:nvSpPr>
          <p:spPr>
            <a:xfrm>
              <a:off x="983113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Graphic 5">
              <a:extLst>
                <a:ext uri="{FF2B5EF4-FFF2-40B4-BE49-F238E27FC236}">
                  <a16:creationId xmlns:a16="http://schemas.microsoft.com/office/drawing/2014/main" id="{19CBD916-03D7-E316-B441-ECFF24DAAB14}"/>
                </a:ext>
              </a:extLst>
            </p:cNvPr>
            <p:cNvSpPr/>
            <p:nvPr/>
          </p:nvSpPr>
          <p:spPr>
            <a:xfrm>
              <a:off x="11054116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Graphic 5">
              <a:extLst>
                <a:ext uri="{FF2B5EF4-FFF2-40B4-BE49-F238E27FC236}">
                  <a16:creationId xmlns:a16="http://schemas.microsoft.com/office/drawing/2014/main" id="{B3AD99B1-3C4C-DCF5-862B-0FD19175CB81}"/>
                </a:ext>
              </a:extLst>
            </p:cNvPr>
            <p:cNvSpPr/>
            <p:nvPr/>
          </p:nvSpPr>
          <p:spPr>
            <a:xfrm>
              <a:off x="1044262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ED819A0-3348-BD0E-CABF-7F638BB9BF87}"/>
              </a:ext>
            </a:extLst>
          </p:cNvPr>
          <p:cNvGrpSpPr/>
          <p:nvPr/>
        </p:nvGrpSpPr>
        <p:grpSpPr>
          <a:xfrm>
            <a:off x="658813" y="481410"/>
            <a:ext cx="5334463" cy="157063"/>
            <a:chOff x="658813" y="481410"/>
            <a:chExt cx="5334463" cy="157063"/>
          </a:xfrm>
        </p:grpSpPr>
        <p:sp>
          <p:nvSpPr>
            <p:cNvPr id="9" name="Graphic 5">
              <a:extLst>
                <a:ext uri="{FF2B5EF4-FFF2-40B4-BE49-F238E27FC236}">
                  <a16:creationId xmlns:a16="http://schemas.microsoft.com/office/drawing/2014/main" id="{D2B47C61-3058-BC31-E07C-1E7E5A5AF5B9}"/>
                </a:ext>
              </a:extLst>
            </p:cNvPr>
            <p:cNvSpPr/>
            <p:nvPr/>
          </p:nvSpPr>
          <p:spPr>
            <a:xfrm>
              <a:off x="127030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Graphic 5">
              <a:extLst>
                <a:ext uri="{FF2B5EF4-FFF2-40B4-BE49-F238E27FC236}">
                  <a16:creationId xmlns:a16="http://schemas.microsoft.com/office/drawing/2014/main" id="{9E8B0DCD-9C1E-F516-6EB4-CF0E83D8F823}"/>
                </a:ext>
              </a:extLst>
            </p:cNvPr>
            <p:cNvSpPr/>
            <p:nvPr/>
          </p:nvSpPr>
          <p:spPr>
            <a:xfrm>
              <a:off x="249327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Graphic 5">
              <a:extLst>
                <a:ext uri="{FF2B5EF4-FFF2-40B4-BE49-F238E27FC236}">
                  <a16:creationId xmlns:a16="http://schemas.microsoft.com/office/drawing/2014/main" id="{13005517-6C59-31ED-67CF-3565FA9FA00B}"/>
                </a:ext>
              </a:extLst>
            </p:cNvPr>
            <p:cNvSpPr/>
            <p:nvPr/>
          </p:nvSpPr>
          <p:spPr>
            <a:xfrm>
              <a:off x="371625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Graphic 5">
              <a:extLst>
                <a:ext uri="{FF2B5EF4-FFF2-40B4-BE49-F238E27FC236}">
                  <a16:creationId xmlns:a16="http://schemas.microsoft.com/office/drawing/2014/main" id="{4D633E1B-27E3-C6E2-CDDE-E9DC3FA7695B}"/>
                </a:ext>
              </a:extLst>
            </p:cNvPr>
            <p:cNvSpPr/>
            <p:nvPr/>
          </p:nvSpPr>
          <p:spPr>
            <a:xfrm>
              <a:off x="432774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Graphic 5">
              <a:extLst>
                <a:ext uri="{FF2B5EF4-FFF2-40B4-BE49-F238E27FC236}">
                  <a16:creationId xmlns:a16="http://schemas.microsoft.com/office/drawing/2014/main" id="{BD0E48B5-E392-0EAF-ACDA-2D1729CBDA92}"/>
                </a:ext>
              </a:extLst>
            </p:cNvPr>
            <p:cNvSpPr/>
            <p:nvPr/>
          </p:nvSpPr>
          <p:spPr>
            <a:xfrm>
              <a:off x="493922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Graphic 5">
              <a:extLst>
                <a:ext uri="{FF2B5EF4-FFF2-40B4-BE49-F238E27FC236}">
                  <a16:creationId xmlns:a16="http://schemas.microsoft.com/office/drawing/2014/main" id="{99D0237F-2487-949A-761B-DA3D5483963E}"/>
                </a:ext>
              </a:extLst>
            </p:cNvPr>
            <p:cNvSpPr/>
            <p:nvPr/>
          </p:nvSpPr>
          <p:spPr>
            <a:xfrm>
              <a:off x="555071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Graphic 5">
              <a:extLst>
                <a:ext uri="{FF2B5EF4-FFF2-40B4-BE49-F238E27FC236}">
                  <a16:creationId xmlns:a16="http://schemas.microsoft.com/office/drawing/2014/main" id="{D0C683B8-37AD-005C-EEEB-208BBA56A18C}"/>
                </a:ext>
              </a:extLst>
            </p:cNvPr>
            <p:cNvSpPr/>
            <p:nvPr/>
          </p:nvSpPr>
          <p:spPr>
            <a:xfrm>
              <a:off x="65881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Graphic 5">
              <a:extLst>
                <a:ext uri="{FF2B5EF4-FFF2-40B4-BE49-F238E27FC236}">
                  <a16:creationId xmlns:a16="http://schemas.microsoft.com/office/drawing/2014/main" id="{2CD6F148-D25E-60EA-67AB-607D88ECFDDD}"/>
                </a:ext>
              </a:extLst>
            </p:cNvPr>
            <p:cNvSpPr/>
            <p:nvPr/>
          </p:nvSpPr>
          <p:spPr>
            <a:xfrm>
              <a:off x="188178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Graphic 5">
              <a:extLst>
                <a:ext uri="{FF2B5EF4-FFF2-40B4-BE49-F238E27FC236}">
                  <a16:creationId xmlns:a16="http://schemas.microsoft.com/office/drawing/2014/main" id="{2C778FE5-8B60-1AFA-DD8F-74AB429227EB}"/>
                </a:ext>
              </a:extLst>
            </p:cNvPr>
            <p:cNvSpPr/>
            <p:nvPr/>
          </p:nvSpPr>
          <p:spPr>
            <a:xfrm>
              <a:off x="310476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9C1FC3A-4CBF-9C78-7C75-B58B63C41A66}"/>
              </a:ext>
            </a:extLst>
          </p:cNvPr>
          <p:cNvGrpSpPr/>
          <p:nvPr/>
        </p:nvGrpSpPr>
        <p:grpSpPr>
          <a:xfrm>
            <a:off x="658813" y="6221828"/>
            <a:ext cx="10837862" cy="157063"/>
            <a:chOff x="658813" y="481410"/>
            <a:chExt cx="10837862" cy="157063"/>
          </a:xfrm>
        </p:grpSpPr>
        <p:sp>
          <p:nvSpPr>
            <p:cNvPr id="32" name="Graphic 5">
              <a:extLst>
                <a:ext uri="{FF2B5EF4-FFF2-40B4-BE49-F238E27FC236}">
                  <a16:creationId xmlns:a16="http://schemas.microsoft.com/office/drawing/2014/main" id="{AC145EFD-09DA-1962-FEF9-F57F6DE537F8}"/>
                </a:ext>
              </a:extLst>
            </p:cNvPr>
            <p:cNvSpPr/>
            <p:nvPr/>
          </p:nvSpPr>
          <p:spPr>
            <a:xfrm>
              <a:off x="127030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Graphic 5">
              <a:extLst>
                <a:ext uri="{FF2B5EF4-FFF2-40B4-BE49-F238E27FC236}">
                  <a16:creationId xmlns:a16="http://schemas.microsoft.com/office/drawing/2014/main" id="{47C96501-3B6F-1AF1-9741-C9393153E596}"/>
                </a:ext>
              </a:extLst>
            </p:cNvPr>
            <p:cNvSpPr/>
            <p:nvPr/>
          </p:nvSpPr>
          <p:spPr>
            <a:xfrm>
              <a:off x="249327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Graphic 5">
              <a:extLst>
                <a:ext uri="{FF2B5EF4-FFF2-40B4-BE49-F238E27FC236}">
                  <a16:creationId xmlns:a16="http://schemas.microsoft.com/office/drawing/2014/main" id="{B713A652-8FB7-AE14-1859-9D5ADFE948CE}"/>
                </a:ext>
              </a:extLst>
            </p:cNvPr>
            <p:cNvSpPr/>
            <p:nvPr/>
          </p:nvSpPr>
          <p:spPr>
            <a:xfrm>
              <a:off x="371625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Graphic 5">
              <a:extLst>
                <a:ext uri="{FF2B5EF4-FFF2-40B4-BE49-F238E27FC236}">
                  <a16:creationId xmlns:a16="http://schemas.microsoft.com/office/drawing/2014/main" id="{C95ACA4E-511D-EF64-05CA-A9AEA9734837}"/>
                </a:ext>
              </a:extLst>
            </p:cNvPr>
            <p:cNvSpPr/>
            <p:nvPr/>
          </p:nvSpPr>
          <p:spPr>
            <a:xfrm>
              <a:off x="432774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Graphic 5">
              <a:extLst>
                <a:ext uri="{FF2B5EF4-FFF2-40B4-BE49-F238E27FC236}">
                  <a16:creationId xmlns:a16="http://schemas.microsoft.com/office/drawing/2014/main" id="{7C6C33AD-316D-D8FE-C98C-73299E353598}"/>
                </a:ext>
              </a:extLst>
            </p:cNvPr>
            <p:cNvSpPr/>
            <p:nvPr/>
          </p:nvSpPr>
          <p:spPr>
            <a:xfrm>
              <a:off x="493922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Graphic 5">
              <a:extLst>
                <a:ext uri="{FF2B5EF4-FFF2-40B4-BE49-F238E27FC236}">
                  <a16:creationId xmlns:a16="http://schemas.microsoft.com/office/drawing/2014/main" id="{76B33689-0B99-5E76-D463-25F614909C23}"/>
                </a:ext>
              </a:extLst>
            </p:cNvPr>
            <p:cNvSpPr/>
            <p:nvPr/>
          </p:nvSpPr>
          <p:spPr>
            <a:xfrm>
              <a:off x="555071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Graphic 5">
              <a:extLst>
                <a:ext uri="{FF2B5EF4-FFF2-40B4-BE49-F238E27FC236}">
                  <a16:creationId xmlns:a16="http://schemas.microsoft.com/office/drawing/2014/main" id="{DB3EB9E4-D5FF-5490-8444-7413A537F963}"/>
                </a:ext>
              </a:extLst>
            </p:cNvPr>
            <p:cNvSpPr/>
            <p:nvPr/>
          </p:nvSpPr>
          <p:spPr>
            <a:xfrm>
              <a:off x="616220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Graphic 5">
              <a:extLst>
                <a:ext uri="{FF2B5EF4-FFF2-40B4-BE49-F238E27FC236}">
                  <a16:creationId xmlns:a16="http://schemas.microsoft.com/office/drawing/2014/main" id="{9DFD96DD-D1D1-5063-B077-D23A9EF1622D}"/>
                </a:ext>
              </a:extLst>
            </p:cNvPr>
            <p:cNvSpPr/>
            <p:nvPr/>
          </p:nvSpPr>
          <p:spPr>
            <a:xfrm>
              <a:off x="677369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Graphic 5">
              <a:extLst>
                <a:ext uri="{FF2B5EF4-FFF2-40B4-BE49-F238E27FC236}">
                  <a16:creationId xmlns:a16="http://schemas.microsoft.com/office/drawing/2014/main" id="{452A4989-56F4-DABC-2EB8-307CA8BB7DB7}"/>
                </a:ext>
              </a:extLst>
            </p:cNvPr>
            <p:cNvSpPr/>
            <p:nvPr/>
          </p:nvSpPr>
          <p:spPr>
            <a:xfrm>
              <a:off x="738518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Graphic 5">
              <a:extLst>
                <a:ext uri="{FF2B5EF4-FFF2-40B4-BE49-F238E27FC236}">
                  <a16:creationId xmlns:a16="http://schemas.microsoft.com/office/drawing/2014/main" id="{91665D73-1AF8-F7DE-C08A-784523C1B67A}"/>
                </a:ext>
              </a:extLst>
            </p:cNvPr>
            <p:cNvSpPr/>
            <p:nvPr/>
          </p:nvSpPr>
          <p:spPr>
            <a:xfrm>
              <a:off x="799666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Graphic 5">
              <a:extLst>
                <a:ext uri="{FF2B5EF4-FFF2-40B4-BE49-F238E27FC236}">
                  <a16:creationId xmlns:a16="http://schemas.microsoft.com/office/drawing/2014/main" id="{934CE6ED-F2E4-E737-061A-1C03AEC0F3D0}"/>
                </a:ext>
              </a:extLst>
            </p:cNvPr>
            <p:cNvSpPr/>
            <p:nvPr/>
          </p:nvSpPr>
          <p:spPr>
            <a:xfrm>
              <a:off x="860815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Graphic 5">
              <a:extLst>
                <a:ext uri="{FF2B5EF4-FFF2-40B4-BE49-F238E27FC236}">
                  <a16:creationId xmlns:a16="http://schemas.microsoft.com/office/drawing/2014/main" id="{C1090CC9-5677-207D-7477-8DDFE78DD37A}"/>
                </a:ext>
              </a:extLst>
            </p:cNvPr>
            <p:cNvSpPr/>
            <p:nvPr/>
          </p:nvSpPr>
          <p:spPr>
            <a:xfrm>
              <a:off x="921964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Graphic 5">
              <a:extLst>
                <a:ext uri="{FF2B5EF4-FFF2-40B4-BE49-F238E27FC236}">
                  <a16:creationId xmlns:a16="http://schemas.microsoft.com/office/drawing/2014/main" id="{27696E30-353D-F1B1-442E-889A328FAE2A}"/>
                </a:ext>
              </a:extLst>
            </p:cNvPr>
            <p:cNvSpPr/>
            <p:nvPr/>
          </p:nvSpPr>
          <p:spPr>
            <a:xfrm>
              <a:off x="983113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Graphic 5">
              <a:extLst>
                <a:ext uri="{FF2B5EF4-FFF2-40B4-BE49-F238E27FC236}">
                  <a16:creationId xmlns:a16="http://schemas.microsoft.com/office/drawing/2014/main" id="{20229814-C4B4-1D1F-A00F-23ED7A112C48}"/>
                </a:ext>
              </a:extLst>
            </p:cNvPr>
            <p:cNvSpPr/>
            <p:nvPr/>
          </p:nvSpPr>
          <p:spPr>
            <a:xfrm>
              <a:off x="11054116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Graphic 5">
              <a:extLst>
                <a:ext uri="{FF2B5EF4-FFF2-40B4-BE49-F238E27FC236}">
                  <a16:creationId xmlns:a16="http://schemas.microsoft.com/office/drawing/2014/main" id="{D217E28A-7A9C-AA22-3025-5E286BC49DCD}"/>
                </a:ext>
              </a:extLst>
            </p:cNvPr>
            <p:cNvSpPr/>
            <p:nvPr/>
          </p:nvSpPr>
          <p:spPr>
            <a:xfrm>
              <a:off x="1044262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Graphic 5">
              <a:extLst>
                <a:ext uri="{FF2B5EF4-FFF2-40B4-BE49-F238E27FC236}">
                  <a16:creationId xmlns:a16="http://schemas.microsoft.com/office/drawing/2014/main" id="{EC4CB90D-6DBD-4AB4-A570-0B7D33609A51}"/>
                </a:ext>
              </a:extLst>
            </p:cNvPr>
            <p:cNvSpPr/>
            <p:nvPr/>
          </p:nvSpPr>
          <p:spPr>
            <a:xfrm>
              <a:off x="65881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Graphic 5">
              <a:extLst>
                <a:ext uri="{FF2B5EF4-FFF2-40B4-BE49-F238E27FC236}">
                  <a16:creationId xmlns:a16="http://schemas.microsoft.com/office/drawing/2014/main" id="{95088056-AF92-CD4F-ED37-D5E19CDA7E95}"/>
                </a:ext>
              </a:extLst>
            </p:cNvPr>
            <p:cNvSpPr/>
            <p:nvPr/>
          </p:nvSpPr>
          <p:spPr>
            <a:xfrm>
              <a:off x="188178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" name="Graphic 5">
              <a:extLst>
                <a:ext uri="{FF2B5EF4-FFF2-40B4-BE49-F238E27FC236}">
                  <a16:creationId xmlns:a16="http://schemas.microsoft.com/office/drawing/2014/main" id="{3D4545D8-B62B-8403-9965-E269D5FCE178}"/>
                </a:ext>
              </a:extLst>
            </p:cNvPr>
            <p:cNvSpPr/>
            <p:nvPr/>
          </p:nvSpPr>
          <p:spPr>
            <a:xfrm>
              <a:off x="310476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0" name="3D Model 49" descr="Athletic Shoe">
                <a:extLst>
                  <a:ext uri="{FF2B5EF4-FFF2-40B4-BE49-F238E27FC236}">
                    <a16:creationId xmlns:a16="http://schemas.microsoft.com/office/drawing/2014/main" id="{DDD15D7E-0232-21B6-3910-BD9F4E4767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29288844"/>
                  </p:ext>
                </p:extLst>
              </p:nvPr>
            </p:nvGraphicFramePr>
            <p:xfrm rot="1196158">
              <a:off x="432922" y="5349140"/>
              <a:ext cx="12549249" cy="7319586"/>
            </p:xfrm>
            <a:graphic>
              <a:graphicData uri="http://schemas.microsoft.com/office/drawing/2017/model3d">
                <am3d:model3d r:embed="rId2">
                  <am3d:spPr>
                    <a:xfrm rot="1196158">
                      <a:off x="0" y="0"/>
                      <a:ext cx="12549249" cy="7319586"/>
                    </a:xfrm>
                    <a:prstGeom prst="rect">
                      <a:avLst/>
                    </a:prstGeom>
                  </am3d:spPr>
                  <am3d:camera>
                    <am3d:pos x="0" y="0" z="542283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52382" d="1000000"/>
                    <am3d:preTrans dx="-922501" dy="-8519446" dz="36057"/>
                    <am3d:scale>
                      <am3d:sx n="1000000" d="1000000"/>
                      <am3d:sy n="1000000" d="1000000"/>
                      <am3d:sz n="1000000" d="1000000"/>
                    </am3d:scale>
                    <am3d:rot ax="10105116" ay="-743265" az="-1064894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1543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0" name="3D Model 49" descr="Athletic Shoe">
                <a:extLst>
                  <a:ext uri="{FF2B5EF4-FFF2-40B4-BE49-F238E27FC236}">
                    <a16:creationId xmlns:a16="http://schemas.microsoft.com/office/drawing/2014/main" id="{DDD15D7E-0232-21B6-3910-BD9F4E4767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196158">
                <a:off x="432922" y="5349140"/>
                <a:ext cx="12549249" cy="7319586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26C9D87-E3DD-1DAD-D860-2B2251CF66DB}"/>
              </a:ext>
            </a:extLst>
          </p:cNvPr>
          <p:cNvSpPr txBox="1"/>
          <p:nvPr/>
        </p:nvSpPr>
        <p:spPr>
          <a:xfrm>
            <a:off x="4939228" y="4351504"/>
            <a:ext cx="3193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300" dirty="0">
                <a:solidFill>
                  <a:schemeClr val="bg1"/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CELINE MARIA LEO</a:t>
            </a:r>
          </a:p>
          <a:p>
            <a:r>
              <a:rPr lang="en-US" sz="2400" spc="300" dirty="0">
                <a:solidFill>
                  <a:schemeClr val="bg1"/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MEGHANA YADAV</a:t>
            </a:r>
            <a:endParaRPr lang="en-GB" sz="2400" spc="300" dirty="0">
              <a:solidFill>
                <a:schemeClr val="bg1"/>
              </a:solidFill>
              <a:latin typeface="Anton" pitchFamily="2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endParaRPr lang="en-GB" sz="2400" spc="300" dirty="0">
              <a:solidFill>
                <a:schemeClr val="bg1"/>
              </a:solidFill>
              <a:latin typeface="Anton" pitchFamily="2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665A45D-E458-942D-5E2C-FE4B40AA536D}"/>
              </a:ext>
            </a:extLst>
          </p:cNvPr>
          <p:cNvSpPr txBox="1"/>
          <p:nvPr/>
        </p:nvSpPr>
        <p:spPr>
          <a:xfrm>
            <a:off x="4964933" y="5208843"/>
            <a:ext cx="2837102" cy="298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b="1" i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ALY 6000 – Introduction to Analytics</a:t>
            </a:r>
            <a:endParaRPr lang="en-GB" sz="1200" b="1" i="1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172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D300DA-F1BA-34DC-582A-75C9EB5AD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Athletic Shoe">
                <a:extLst>
                  <a:ext uri="{FF2B5EF4-FFF2-40B4-BE49-F238E27FC236}">
                    <a16:creationId xmlns:a16="http://schemas.microsoft.com/office/drawing/2014/main" id="{89FCA3ED-C212-64FB-6B18-95B880DABD9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8372070">
              <a:off x="3005059" y="-5099637"/>
              <a:ext cx="5597477" cy="6016336"/>
            </p:xfrm>
            <a:graphic>
              <a:graphicData uri="http://schemas.microsoft.com/office/drawing/2017/model3d">
                <am3d:model3d r:embed="rId2">
                  <am3d:spPr>
                    <a:xfrm rot="18372070">
                      <a:off x="0" y="0"/>
                      <a:ext cx="5597477" cy="6016336"/>
                    </a:xfrm>
                    <a:prstGeom prst="rect">
                      <a:avLst/>
                    </a:prstGeom>
                  </am3d:spPr>
                  <am3d:camera>
                    <am3d:pos x="0" y="0" z="542283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52382" d="1000000"/>
                    <am3d:preTrans dx="-922501" dy="-8519446" dz="36057"/>
                    <am3d:scale>
                      <am3d:sx n="1000000" d="1000000"/>
                      <am3d:sy n="1000000" d="1000000"/>
                      <am3d:sz n="1000000" d="1000000"/>
                    </am3d:scale>
                    <am3d:rot ax="-6249782" ay="-903279" az="805048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7679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Athletic Shoe">
                <a:extLst>
                  <a:ext uri="{FF2B5EF4-FFF2-40B4-BE49-F238E27FC236}">
                    <a16:creationId xmlns:a16="http://schemas.microsoft.com/office/drawing/2014/main" id="{89FCA3ED-C212-64FB-6B18-95B880DABD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8372070">
                <a:off x="3005059" y="-5099637"/>
                <a:ext cx="5597477" cy="6016336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D90808ED-6C51-5DEC-077C-E25F9358E747}"/>
              </a:ext>
            </a:extLst>
          </p:cNvPr>
          <p:cNvGrpSpPr/>
          <p:nvPr/>
        </p:nvGrpSpPr>
        <p:grpSpPr>
          <a:xfrm>
            <a:off x="658813" y="6221828"/>
            <a:ext cx="10837862" cy="157063"/>
            <a:chOff x="658813" y="481410"/>
            <a:chExt cx="10837862" cy="157063"/>
          </a:xfrm>
        </p:grpSpPr>
        <p:sp>
          <p:nvSpPr>
            <p:cNvPr id="28" name="Graphic 5">
              <a:extLst>
                <a:ext uri="{FF2B5EF4-FFF2-40B4-BE49-F238E27FC236}">
                  <a16:creationId xmlns:a16="http://schemas.microsoft.com/office/drawing/2014/main" id="{27AA440F-5867-BE05-5958-C9D852C6C7F9}"/>
                </a:ext>
              </a:extLst>
            </p:cNvPr>
            <p:cNvSpPr/>
            <p:nvPr/>
          </p:nvSpPr>
          <p:spPr>
            <a:xfrm>
              <a:off x="127030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Graphic 5">
              <a:extLst>
                <a:ext uri="{FF2B5EF4-FFF2-40B4-BE49-F238E27FC236}">
                  <a16:creationId xmlns:a16="http://schemas.microsoft.com/office/drawing/2014/main" id="{62D86F37-8922-0F68-6918-DAD905CBC1EC}"/>
                </a:ext>
              </a:extLst>
            </p:cNvPr>
            <p:cNvSpPr/>
            <p:nvPr/>
          </p:nvSpPr>
          <p:spPr>
            <a:xfrm>
              <a:off x="249327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Graphic 5">
              <a:extLst>
                <a:ext uri="{FF2B5EF4-FFF2-40B4-BE49-F238E27FC236}">
                  <a16:creationId xmlns:a16="http://schemas.microsoft.com/office/drawing/2014/main" id="{042DDDB5-CDAA-5B36-A1F2-C1B552708039}"/>
                </a:ext>
              </a:extLst>
            </p:cNvPr>
            <p:cNvSpPr/>
            <p:nvPr/>
          </p:nvSpPr>
          <p:spPr>
            <a:xfrm>
              <a:off x="371625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Graphic 5">
              <a:extLst>
                <a:ext uri="{FF2B5EF4-FFF2-40B4-BE49-F238E27FC236}">
                  <a16:creationId xmlns:a16="http://schemas.microsoft.com/office/drawing/2014/main" id="{442753BB-D62E-389A-3748-21BCB2CFC512}"/>
                </a:ext>
              </a:extLst>
            </p:cNvPr>
            <p:cNvSpPr/>
            <p:nvPr/>
          </p:nvSpPr>
          <p:spPr>
            <a:xfrm>
              <a:off x="432774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Graphic 5">
              <a:extLst>
                <a:ext uri="{FF2B5EF4-FFF2-40B4-BE49-F238E27FC236}">
                  <a16:creationId xmlns:a16="http://schemas.microsoft.com/office/drawing/2014/main" id="{E84D7A1B-500A-C443-4FF3-278C6BF3A3E6}"/>
                </a:ext>
              </a:extLst>
            </p:cNvPr>
            <p:cNvSpPr/>
            <p:nvPr/>
          </p:nvSpPr>
          <p:spPr>
            <a:xfrm>
              <a:off x="493922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Graphic 5">
              <a:extLst>
                <a:ext uri="{FF2B5EF4-FFF2-40B4-BE49-F238E27FC236}">
                  <a16:creationId xmlns:a16="http://schemas.microsoft.com/office/drawing/2014/main" id="{58BEB775-D5D1-FC1F-4E10-2EB57A754AC3}"/>
                </a:ext>
              </a:extLst>
            </p:cNvPr>
            <p:cNvSpPr/>
            <p:nvPr/>
          </p:nvSpPr>
          <p:spPr>
            <a:xfrm>
              <a:off x="555071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Graphic 5">
              <a:extLst>
                <a:ext uri="{FF2B5EF4-FFF2-40B4-BE49-F238E27FC236}">
                  <a16:creationId xmlns:a16="http://schemas.microsoft.com/office/drawing/2014/main" id="{E593D168-98E0-54EF-720D-F79D9EF76D3E}"/>
                </a:ext>
              </a:extLst>
            </p:cNvPr>
            <p:cNvSpPr/>
            <p:nvPr/>
          </p:nvSpPr>
          <p:spPr>
            <a:xfrm>
              <a:off x="616220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Graphic 5">
              <a:extLst>
                <a:ext uri="{FF2B5EF4-FFF2-40B4-BE49-F238E27FC236}">
                  <a16:creationId xmlns:a16="http://schemas.microsoft.com/office/drawing/2014/main" id="{01C1DDEC-6BA3-D0A3-E927-47BA327DD88D}"/>
                </a:ext>
              </a:extLst>
            </p:cNvPr>
            <p:cNvSpPr/>
            <p:nvPr/>
          </p:nvSpPr>
          <p:spPr>
            <a:xfrm>
              <a:off x="677369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Graphic 5">
              <a:extLst>
                <a:ext uri="{FF2B5EF4-FFF2-40B4-BE49-F238E27FC236}">
                  <a16:creationId xmlns:a16="http://schemas.microsoft.com/office/drawing/2014/main" id="{CBE13ECA-F9F5-1995-4018-D32B0BC8172F}"/>
                </a:ext>
              </a:extLst>
            </p:cNvPr>
            <p:cNvSpPr/>
            <p:nvPr/>
          </p:nvSpPr>
          <p:spPr>
            <a:xfrm>
              <a:off x="738518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Graphic 5">
              <a:extLst>
                <a:ext uri="{FF2B5EF4-FFF2-40B4-BE49-F238E27FC236}">
                  <a16:creationId xmlns:a16="http://schemas.microsoft.com/office/drawing/2014/main" id="{1949BB6C-423B-81DA-9C32-580F1A177E50}"/>
                </a:ext>
              </a:extLst>
            </p:cNvPr>
            <p:cNvSpPr/>
            <p:nvPr/>
          </p:nvSpPr>
          <p:spPr>
            <a:xfrm>
              <a:off x="799666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Graphic 5">
              <a:extLst>
                <a:ext uri="{FF2B5EF4-FFF2-40B4-BE49-F238E27FC236}">
                  <a16:creationId xmlns:a16="http://schemas.microsoft.com/office/drawing/2014/main" id="{FEC42C9E-B681-719A-0E73-78B53A1274EA}"/>
                </a:ext>
              </a:extLst>
            </p:cNvPr>
            <p:cNvSpPr/>
            <p:nvPr/>
          </p:nvSpPr>
          <p:spPr>
            <a:xfrm>
              <a:off x="860815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Graphic 5">
              <a:extLst>
                <a:ext uri="{FF2B5EF4-FFF2-40B4-BE49-F238E27FC236}">
                  <a16:creationId xmlns:a16="http://schemas.microsoft.com/office/drawing/2014/main" id="{084ADC0F-20E3-2F47-F56F-08356150EEF3}"/>
                </a:ext>
              </a:extLst>
            </p:cNvPr>
            <p:cNvSpPr/>
            <p:nvPr/>
          </p:nvSpPr>
          <p:spPr>
            <a:xfrm>
              <a:off x="921964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Graphic 5">
              <a:extLst>
                <a:ext uri="{FF2B5EF4-FFF2-40B4-BE49-F238E27FC236}">
                  <a16:creationId xmlns:a16="http://schemas.microsoft.com/office/drawing/2014/main" id="{908DEBEB-91BD-51A9-9BEC-C038B1DCD7A1}"/>
                </a:ext>
              </a:extLst>
            </p:cNvPr>
            <p:cNvSpPr/>
            <p:nvPr/>
          </p:nvSpPr>
          <p:spPr>
            <a:xfrm>
              <a:off x="983113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Graphic 5">
              <a:extLst>
                <a:ext uri="{FF2B5EF4-FFF2-40B4-BE49-F238E27FC236}">
                  <a16:creationId xmlns:a16="http://schemas.microsoft.com/office/drawing/2014/main" id="{6FE0006E-A8EC-3EEE-F298-175CFF37B146}"/>
                </a:ext>
              </a:extLst>
            </p:cNvPr>
            <p:cNvSpPr/>
            <p:nvPr/>
          </p:nvSpPr>
          <p:spPr>
            <a:xfrm>
              <a:off x="11054116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Graphic 5">
              <a:extLst>
                <a:ext uri="{FF2B5EF4-FFF2-40B4-BE49-F238E27FC236}">
                  <a16:creationId xmlns:a16="http://schemas.microsoft.com/office/drawing/2014/main" id="{F8CCFC23-1C5A-3757-2B89-6C5300EC4E7B}"/>
                </a:ext>
              </a:extLst>
            </p:cNvPr>
            <p:cNvSpPr/>
            <p:nvPr/>
          </p:nvSpPr>
          <p:spPr>
            <a:xfrm>
              <a:off x="1044262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Graphic 5">
              <a:extLst>
                <a:ext uri="{FF2B5EF4-FFF2-40B4-BE49-F238E27FC236}">
                  <a16:creationId xmlns:a16="http://schemas.microsoft.com/office/drawing/2014/main" id="{D40D5DBA-1F7C-6E01-8109-5157F0F83DCF}"/>
                </a:ext>
              </a:extLst>
            </p:cNvPr>
            <p:cNvSpPr/>
            <p:nvPr/>
          </p:nvSpPr>
          <p:spPr>
            <a:xfrm>
              <a:off x="65881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Graphic 5">
              <a:extLst>
                <a:ext uri="{FF2B5EF4-FFF2-40B4-BE49-F238E27FC236}">
                  <a16:creationId xmlns:a16="http://schemas.microsoft.com/office/drawing/2014/main" id="{1785DFB3-5BBF-6552-D7BA-3E16C0A93570}"/>
                </a:ext>
              </a:extLst>
            </p:cNvPr>
            <p:cNvSpPr/>
            <p:nvPr/>
          </p:nvSpPr>
          <p:spPr>
            <a:xfrm>
              <a:off x="188178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Graphic 5">
              <a:extLst>
                <a:ext uri="{FF2B5EF4-FFF2-40B4-BE49-F238E27FC236}">
                  <a16:creationId xmlns:a16="http://schemas.microsoft.com/office/drawing/2014/main" id="{6AD9B75D-4CFD-F07C-A25F-C0231D7B6780}"/>
                </a:ext>
              </a:extLst>
            </p:cNvPr>
            <p:cNvSpPr/>
            <p:nvPr/>
          </p:nvSpPr>
          <p:spPr>
            <a:xfrm>
              <a:off x="310476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3D83387-3314-93CA-9B8F-E04FB985863F}"/>
              </a:ext>
            </a:extLst>
          </p:cNvPr>
          <p:cNvSpPr/>
          <p:nvPr/>
        </p:nvSpPr>
        <p:spPr>
          <a:xfrm>
            <a:off x="-3991992" y="1943659"/>
            <a:ext cx="3991992" cy="3643086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>
              <a:solidFill>
                <a:schemeClr val="tx1"/>
              </a:solidFill>
            </a:endParaRPr>
          </a:p>
        </p:txBody>
      </p:sp>
      <p:pic>
        <p:nvPicPr>
          <p:cNvPr id="4" name="Picture 3" descr="A graph of sales&#10;&#10;AI-generated content may be incorrect.">
            <a:extLst>
              <a:ext uri="{FF2B5EF4-FFF2-40B4-BE49-F238E27FC236}">
                <a16:creationId xmlns:a16="http://schemas.microsoft.com/office/drawing/2014/main" id="{4B0E9D2E-23E3-06EA-4224-033D29717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936" y="479109"/>
            <a:ext cx="8421655" cy="54864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505860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FFECF3-3303-E506-45C3-767958B8C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Athletic Shoe">
                <a:extLst>
                  <a:ext uri="{FF2B5EF4-FFF2-40B4-BE49-F238E27FC236}">
                    <a16:creationId xmlns:a16="http://schemas.microsoft.com/office/drawing/2014/main" id="{DB20F2D7-4BE5-D730-7E97-9E5F6D6FEC4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8372070">
              <a:off x="3005059" y="-5099637"/>
              <a:ext cx="5597477" cy="6016336"/>
            </p:xfrm>
            <a:graphic>
              <a:graphicData uri="http://schemas.microsoft.com/office/drawing/2017/model3d">
                <am3d:model3d r:embed="rId2">
                  <am3d:spPr>
                    <a:xfrm rot="18372070">
                      <a:off x="0" y="0"/>
                      <a:ext cx="5597477" cy="6016336"/>
                    </a:xfrm>
                    <a:prstGeom prst="rect">
                      <a:avLst/>
                    </a:prstGeom>
                  </am3d:spPr>
                  <am3d:camera>
                    <am3d:pos x="0" y="0" z="542283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52382" d="1000000"/>
                    <am3d:preTrans dx="-922501" dy="-8519446" dz="36057"/>
                    <am3d:scale>
                      <am3d:sx n="1000000" d="1000000"/>
                      <am3d:sy n="1000000" d="1000000"/>
                      <am3d:sz n="1000000" d="1000000"/>
                    </am3d:scale>
                    <am3d:rot ax="-6249782" ay="-903279" az="805048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7679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Athletic Shoe">
                <a:extLst>
                  <a:ext uri="{FF2B5EF4-FFF2-40B4-BE49-F238E27FC236}">
                    <a16:creationId xmlns:a16="http://schemas.microsoft.com/office/drawing/2014/main" id="{DB20F2D7-4BE5-D730-7E97-9E5F6D6FEC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8372070">
                <a:off x="3005059" y="-5099637"/>
                <a:ext cx="5597477" cy="6016336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9BCA2926-E2DC-9FB2-B160-0EAFD91EC762}"/>
              </a:ext>
            </a:extLst>
          </p:cNvPr>
          <p:cNvGrpSpPr/>
          <p:nvPr/>
        </p:nvGrpSpPr>
        <p:grpSpPr>
          <a:xfrm>
            <a:off x="658813" y="6221828"/>
            <a:ext cx="10837862" cy="157063"/>
            <a:chOff x="658813" y="481410"/>
            <a:chExt cx="10837862" cy="157063"/>
          </a:xfrm>
        </p:grpSpPr>
        <p:sp>
          <p:nvSpPr>
            <p:cNvPr id="28" name="Graphic 5">
              <a:extLst>
                <a:ext uri="{FF2B5EF4-FFF2-40B4-BE49-F238E27FC236}">
                  <a16:creationId xmlns:a16="http://schemas.microsoft.com/office/drawing/2014/main" id="{007397A1-5F29-063A-E5A0-B7775A072D9E}"/>
                </a:ext>
              </a:extLst>
            </p:cNvPr>
            <p:cNvSpPr/>
            <p:nvPr/>
          </p:nvSpPr>
          <p:spPr>
            <a:xfrm>
              <a:off x="127030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Graphic 5">
              <a:extLst>
                <a:ext uri="{FF2B5EF4-FFF2-40B4-BE49-F238E27FC236}">
                  <a16:creationId xmlns:a16="http://schemas.microsoft.com/office/drawing/2014/main" id="{60306A31-3D7C-1E46-9206-B6E7768D0608}"/>
                </a:ext>
              </a:extLst>
            </p:cNvPr>
            <p:cNvSpPr/>
            <p:nvPr/>
          </p:nvSpPr>
          <p:spPr>
            <a:xfrm>
              <a:off x="249327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Graphic 5">
              <a:extLst>
                <a:ext uri="{FF2B5EF4-FFF2-40B4-BE49-F238E27FC236}">
                  <a16:creationId xmlns:a16="http://schemas.microsoft.com/office/drawing/2014/main" id="{E2B3B75F-A14A-CF50-21FC-9A73BC966292}"/>
                </a:ext>
              </a:extLst>
            </p:cNvPr>
            <p:cNvSpPr/>
            <p:nvPr/>
          </p:nvSpPr>
          <p:spPr>
            <a:xfrm>
              <a:off x="371625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Graphic 5">
              <a:extLst>
                <a:ext uri="{FF2B5EF4-FFF2-40B4-BE49-F238E27FC236}">
                  <a16:creationId xmlns:a16="http://schemas.microsoft.com/office/drawing/2014/main" id="{1ACCFEE6-7EF2-44E6-2FC6-5683086B2B10}"/>
                </a:ext>
              </a:extLst>
            </p:cNvPr>
            <p:cNvSpPr/>
            <p:nvPr/>
          </p:nvSpPr>
          <p:spPr>
            <a:xfrm>
              <a:off x="432774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Graphic 5">
              <a:extLst>
                <a:ext uri="{FF2B5EF4-FFF2-40B4-BE49-F238E27FC236}">
                  <a16:creationId xmlns:a16="http://schemas.microsoft.com/office/drawing/2014/main" id="{477E2D5B-9996-B095-5546-B85F5982D7CC}"/>
                </a:ext>
              </a:extLst>
            </p:cNvPr>
            <p:cNvSpPr/>
            <p:nvPr/>
          </p:nvSpPr>
          <p:spPr>
            <a:xfrm>
              <a:off x="493922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Graphic 5">
              <a:extLst>
                <a:ext uri="{FF2B5EF4-FFF2-40B4-BE49-F238E27FC236}">
                  <a16:creationId xmlns:a16="http://schemas.microsoft.com/office/drawing/2014/main" id="{FA45F130-EC1E-9AE1-72CE-0A1E69930703}"/>
                </a:ext>
              </a:extLst>
            </p:cNvPr>
            <p:cNvSpPr/>
            <p:nvPr/>
          </p:nvSpPr>
          <p:spPr>
            <a:xfrm>
              <a:off x="555071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Graphic 5">
              <a:extLst>
                <a:ext uri="{FF2B5EF4-FFF2-40B4-BE49-F238E27FC236}">
                  <a16:creationId xmlns:a16="http://schemas.microsoft.com/office/drawing/2014/main" id="{E6C58626-FF6B-51EE-7A54-B21D66DCAE3F}"/>
                </a:ext>
              </a:extLst>
            </p:cNvPr>
            <p:cNvSpPr/>
            <p:nvPr/>
          </p:nvSpPr>
          <p:spPr>
            <a:xfrm>
              <a:off x="616220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Graphic 5">
              <a:extLst>
                <a:ext uri="{FF2B5EF4-FFF2-40B4-BE49-F238E27FC236}">
                  <a16:creationId xmlns:a16="http://schemas.microsoft.com/office/drawing/2014/main" id="{A006FFD8-E0DB-E2BB-9782-AEFA1AE06AAE}"/>
                </a:ext>
              </a:extLst>
            </p:cNvPr>
            <p:cNvSpPr/>
            <p:nvPr/>
          </p:nvSpPr>
          <p:spPr>
            <a:xfrm>
              <a:off x="677369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Graphic 5">
              <a:extLst>
                <a:ext uri="{FF2B5EF4-FFF2-40B4-BE49-F238E27FC236}">
                  <a16:creationId xmlns:a16="http://schemas.microsoft.com/office/drawing/2014/main" id="{0E321BFE-7389-390C-9F17-E69728551C65}"/>
                </a:ext>
              </a:extLst>
            </p:cNvPr>
            <p:cNvSpPr/>
            <p:nvPr/>
          </p:nvSpPr>
          <p:spPr>
            <a:xfrm>
              <a:off x="738518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Graphic 5">
              <a:extLst>
                <a:ext uri="{FF2B5EF4-FFF2-40B4-BE49-F238E27FC236}">
                  <a16:creationId xmlns:a16="http://schemas.microsoft.com/office/drawing/2014/main" id="{FCBC556B-7BED-A21A-B83A-FEB0AD6A0E55}"/>
                </a:ext>
              </a:extLst>
            </p:cNvPr>
            <p:cNvSpPr/>
            <p:nvPr/>
          </p:nvSpPr>
          <p:spPr>
            <a:xfrm>
              <a:off x="799666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Graphic 5">
              <a:extLst>
                <a:ext uri="{FF2B5EF4-FFF2-40B4-BE49-F238E27FC236}">
                  <a16:creationId xmlns:a16="http://schemas.microsoft.com/office/drawing/2014/main" id="{F49DAEEF-2042-E32A-E622-D82300EC959C}"/>
                </a:ext>
              </a:extLst>
            </p:cNvPr>
            <p:cNvSpPr/>
            <p:nvPr/>
          </p:nvSpPr>
          <p:spPr>
            <a:xfrm>
              <a:off x="860815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Graphic 5">
              <a:extLst>
                <a:ext uri="{FF2B5EF4-FFF2-40B4-BE49-F238E27FC236}">
                  <a16:creationId xmlns:a16="http://schemas.microsoft.com/office/drawing/2014/main" id="{A4F477D6-9F9C-3345-D4A4-B618AAEB6710}"/>
                </a:ext>
              </a:extLst>
            </p:cNvPr>
            <p:cNvSpPr/>
            <p:nvPr/>
          </p:nvSpPr>
          <p:spPr>
            <a:xfrm>
              <a:off x="921964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Graphic 5">
              <a:extLst>
                <a:ext uri="{FF2B5EF4-FFF2-40B4-BE49-F238E27FC236}">
                  <a16:creationId xmlns:a16="http://schemas.microsoft.com/office/drawing/2014/main" id="{0607789A-7671-317F-3B7F-BF75EB5C4FEC}"/>
                </a:ext>
              </a:extLst>
            </p:cNvPr>
            <p:cNvSpPr/>
            <p:nvPr/>
          </p:nvSpPr>
          <p:spPr>
            <a:xfrm>
              <a:off x="983113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Graphic 5">
              <a:extLst>
                <a:ext uri="{FF2B5EF4-FFF2-40B4-BE49-F238E27FC236}">
                  <a16:creationId xmlns:a16="http://schemas.microsoft.com/office/drawing/2014/main" id="{D70D444E-B05F-1064-0838-68F3EEF99C34}"/>
                </a:ext>
              </a:extLst>
            </p:cNvPr>
            <p:cNvSpPr/>
            <p:nvPr/>
          </p:nvSpPr>
          <p:spPr>
            <a:xfrm>
              <a:off x="11054116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Graphic 5">
              <a:extLst>
                <a:ext uri="{FF2B5EF4-FFF2-40B4-BE49-F238E27FC236}">
                  <a16:creationId xmlns:a16="http://schemas.microsoft.com/office/drawing/2014/main" id="{72C7C345-194C-D01E-FBFA-CA19B56CAF35}"/>
                </a:ext>
              </a:extLst>
            </p:cNvPr>
            <p:cNvSpPr/>
            <p:nvPr/>
          </p:nvSpPr>
          <p:spPr>
            <a:xfrm>
              <a:off x="1044262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Graphic 5">
              <a:extLst>
                <a:ext uri="{FF2B5EF4-FFF2-40B4-BE49-F238E27FC236}">
                  <a16:creationId xmlns:a16="http://schemas.microsoft.com/office/drawing/2014/main" id="{D4A555C9-2656-3775-BF59-E6032501E5D9}"/>
                </a:ext>
              </a:extLst>
            </p:cNvPr>
            <p:cNvSpPr/>
            <p:nvPr/>
          </p:nvSpPr>
          <p:spPr>
            <a:xfrm>
              <a:off x="65881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Graphic 5">
              <a:extLst>
                <a:ext uri="{FF2B5EF4-FFF2-40B4-BE49-F238E27FC236}">
                  <a16:creationId xmlns:a16="http://schemas.microsoft.com/office/drawing/2014/main" id="{10256614-7D9D-E691-3334-DA04100BCFEF}"/>
                </a:ext>
              </a:extLst>
            </p:cNvPr>
            <p:cNvSpPr/>
            <p:nvPr/>
          </p:nvSpPr>
          <p:spPr>
            <a:xfrm>
              <a:off x="188178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Graphic 5">
              <a:extLst>
                <a:ext uri="{FF2B5EF4-FFF2-40B4-BE49-F238E27FC236}">
                  <a16:creationId xmlns:a16="http://schemas.microsoft.com/office/drawing/2014/main" id="{C20B7634-E9EF-6A70-E535-536C7E271629}"/>
                </a:ext>
              </a:extLst>
            </p:cNvPr>
            <p:cNvSpPr/>
            <p:nvPr/>
          </p:nvSpPr>
          <p:spPr>
            <a:xfrm>
              <a:off x="310476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F3CE525-20AA-50FE-DFCB-E53ADAB9B661}"/>
              </a:ext>
            </a:extLst>
          </p:cNvPr>
          <p:cNvSpPr/>
          <p:nvPr/>
        </p:nvSpPr>
        <p:spPr>
          <a:xfrm>
            <a:off x="-3991992" y="1943659"/>
            <a:ext cx="3991992" cy="3643086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>
              <a:solidFill>
                <a:schemeClr val="tx1"/>
              </a:solidFill>
            </a:endParaRPr>
          </a:p>
        </p:txBody>
      </p:sp>
      <p:pic>
        <p:nvPicPr>
          <p:cNvPr id="3" name="Picture 2" descr="A blue bar graph with white text&#10;&#10;AI-generated content may be incorrect.">
            <a:extLst>
              <a:ext uri="{FF2B5EF4-FFF2-40B4-BE49-F238E27FC236}">
                <a16:creationId xmlns:a16="http://schemas.microsoft.com/office/drawing/2014/main" id="{8BACF543-EC6C-36D8-F34F-BBB9E5E2C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6624" y="479109"/>
            <a:ext cx="8413720" cy="54864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493420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B15981-9834-239B-4D93-C7699FCFF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Athletic Shoe">
                <a:extLst>
                  <a:ext uri="{FF2B5EF4-FFF2-40B4-BE49-F238E27FC236}">
                    <a16:creationId xmlns:a16="http://schemas.microsoft.com/office/drawing/2014/main" id="{FAB39041-0429-6460-F88C-AD83C5B242D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8372070">
              <a:off x="3005059" y="-5099637"/>
              <a:ext cx="5597477" cy="6016336"/>
            </p:xfrm>
            <a:graphic>
              <a:graphicData uri="http://schemas.microsoft.com/office/drawing/2017/model3d">
                <am3d:model3d r:embed="rId2">
                  <am3d:spPr>
                    <a:xfrm rot="18372070">
                      <a:off x="0" y="0"/>
                      <a:ext cx="5597477" cy="6016336"/>
                    </a:xfrm>
                    <a:prstGeom prst="rect">
                      <a:avLst/>
                    </a:prstGeom>
                  </am3d:spPr>
                  <am3d:camera>
                    <am3d:pos x="0" y="0" z="542283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52382" d="1000000"/>
                    <am3d:preTrans dx="-922501" dy="-8519446" dz="36057"/>
                    <am3d:scale>
                      <am3d:sx n="1000000" d="1000000"/>
                      <am3d:sy n="1000000" d="1000000"/>
                      <am3d:sz n="1000000" d="1000000"/>
                    </am3d:scale>
                    <am3d:rot ax="-6249782" ay="-903279" az="805048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7679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Athletic Shoe">
                <a:extLst>
                  <a:ext uri="{FF2B5EF4-FFF2-40B4-BE49-F238E27FC236}">
                    <a16:creationId xmlns:a16="http://schemas.microsoft.com/office/drawing/2014/main" id="{FAB39041-0429-6460-F88C-AD83C5B242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8372070">
                <a:off x="3005059" y="-5099637"/>
                <a:ext cx="5597477" cy="6016336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964D1B7A-9D90-31BC-C79D-F4CB8A2A5AEC}"/>
              </a:ext>
            </a:extLst>
          </p:cNvPr>
          <p:cNvGrpSpPr/>
          <p:nvPr/>
        </p:nvGrpSpPr>
        <p:grpSpPr>
          <a:xfrm>
            <a:off x="658813" y="6221828"/>
            <a:ext cx="10837862" cy="157063"/>
            <a:chOff x="658813" y="481410"/>
            <a:chExt cx="10837862" cy="157063"/>
          </a:xfrm>
        </p:grpSpPr>
        <p:sp>
          <p:nvSpPr>
            <p:cNvPr id="28" name="Graphic 5">
              <a:extLst>
                <a:ext uri="{FF2B5EF4-FFF2-40B4-BE49-F238E27FC236}">
                  <a16:creationId xmlns:a16="http://schemas.microsoft.com/office/drawing/2014/main" id="{20D40169-C37D-0955-D699-555F8774F4EF}"/>
                </a:ext>
              </a:extLst>
            </p:cNvPr>
            <p:cNvSpPr/>
            <p:nvPr/>
          </p:nvSpPr>
          <p:spPr>
            <a:xfrm>
              <a:off x="127030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Graphic 5">
              <a:extLst>
                <a:ext uri="{FF2B5EF4-FFF2-40B4-BE49-F238E27FC236}">
                  <a16:creationId xmlns:a16="http://schemas.microsoft.com/office/drawing/2014/main" id="{CFF9D84B-3EBE-5BB3-D0BA-4BC72BB5217B}"/>
                </a:ext>
              </a:extLst>
            </p:cNvPr>
            <p:cNvSpPr/>
            <p:nvPr/>
          </p:nvSpPr>
          <p:spPr>
            <a:xfrm>
              <a:off x="249327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Graphic 5">
              <a:extLst>
                <a:ext uri="{FF2B5EF4-FFF2-40B4-BE49-F238E27FC236}">
                  <a16:creationId xmlns:a16="http://schemas.microsoft.com/office/drawing/2014/main" id="{4CFDCC27-70B0-7555-8D22-95CF3DA730CE}"/>
                </a:ext>
              </a:extLst>
            </p:cNvPr>
            <p:cNvSpPr/>
            <p:nvPr/>
          </p:nvSpPr>
          <p:spPr>
            <a:xfrm>
              <a:off x="371625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Graphic 5">
              <a:extLst>
                <a:ext uri="{FF2B5EF4-FFF2-40B4-BE49-F238E27FC236}">
                  <a16:creationId xmlns:a16="http://schemas.microsoft.com/office/drawing/2014/main" id="{DD3B168D-91FC-BEF1-7096-5CF5E50B5650}"/>
                </a:ext>
              </a:extLst>
            </p:cNvPr>
            <p:cNvSpPr/>
            <p:nvPr/>
          </p:nvSpPr>
          <p:spPr>
            <a:xfrm>
              <a:off x="432774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Graphic 5">
              <a:extLst>
                <a:ext uri="{FF2B5EF4-FFF2-40B4-BE49-F238E27FC236}">
                  <a16:creationId xmlns:a16="http://schemas.microsoft.com/office/drawing/2014/main" id="{7518A5A5-794B-1EB5-E04A-7CB584BA19F3}"/>
                </a:ext>
              </a:extLst>
            </p:cNvPr>
            <p:cNvSpPr/>
            <p:nvPr/>
          </p:nvSpPr>
          <p:spPr>
            <a:xfrm>
              <a:off x="493922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Graphic 5">
              <a:extLst>
                <a:ext uri="{FF2B5EF4-FFF2-40B4-BE49-F238E27FC236}">
                  <a16:creationId xmlns:a16="http://schemas.microsoft.com/office/drawing/2014/main" id="{79513106-95F2-51DE-016C-9DEEBE0324B6}"/>
                </a:ext>
              </a:extLst>
            </p:cNvPr>
            <p:cNvSpPr/>
            <p:nvPr/>
          </p:nvSpPr>
          <p:spPr>
            <a:xfrm>
              <a:off x="555071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Graphic 5">
              <a:extLst>
                <a:ext uri="{FF2B5EF4-FFF2-40B4-BE49-F238E27FC236}">
                  <a16:creationId xmlns:a16="http://schemas.microsoft.com/office/drawing/2014/main" id="{5CFD69DC-B7F0-FD5B-92FC-228F14D46781}"/>
                </a:ext>
              </a:extLst>
            </p:cNvPr>
            <p:cNvSpPr/>
            <p:nvPr/>
          </p:nvSpPr>
          <p:spPr>
            <a:xfrm>
              <a:off x="616220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Graphic 5">
              <a:extLst>
                <a:ext uri="{FF2B5EF4-FFF2-40B4-BE49-F238E27FC236}">
                  <a16:creationId xmlns:a16="http://schemas.microsoft.com/office/drawing/2014/main" id="{1399B05D-2329-91B3-D7CD-CA6AF2169DB3}"/>
                </a:ext>
              </a:extLst>
            </p:cNvPr>
            <p:cNvSpPr/>
            <p:nvPr/>
          </p:nvSpPr>
          <p:spPr>
            <a:xfrm>
              <a:off x="677369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Graphic 5">
              <a:extLst>
                <a:ext uri="{FF2B5EF4-FFF2-40B4-BE49-F238E27FC236}">
                  <a16:creationId xmlns:a16="http://schemas.microsoft.com/office/drawing/2014/main" id="{08C30986-9168-4E0C-DD03-6F2304BE2194}"/>
                </a:ext>
              </a:extLst>
            </p:cNvPr>
            <p:cNvSpPr/>
            <p:nvPr/>
          </p:nvSpPr>
          <p:spPr>
            <a:xfrm>
              <a:off x="738518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Graphic 5">
              <a:extLst>
                <a:ext uri="{FF2B5EF4-FFF2-40B4-BE49-F238E27FC236}">
                  <a16:creationId xmlns:a16="http://schemas.microsoft.com/office/drawing/2014/main" id="{B9BCB0AA-F03C-F853-915B-57281A0260C5}"/>
                </a:ext>
              </a:extLst>
            </p:cNvPr>
            <p:cNvSpPr/>
            <p:nvPr/>
          </p:nvSpPr>
          <p:spPr>
            <a:xfrm>
              <a:off x="799666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Graphic 5">
              <a:extLst>
                <a:ext uri="{FF2B5EF4-FFF2-40B4-BE49-F238E27FC236}">
                  <a16:creationId xmlns:a16="http://schemas.microsoft.com/office/drawing/2014/main" id="{731A94CB-F309-9C3F-8E7B-14B5D8301582}"/>
                </a:ext>
              </a:extLst>
            </p:cNvPr>
            <p:cNvSpPr/>
            <p:nvPr/>
          </p:nvSpPr>
          <p:spPr>
            <a:xfrm>
              <a:off x="860815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Graphic 5">
              <a:extLst>
                <a:ext uri="{FF2B5EF4-FFF2-40B4-BE49-F238E27FC236}">
                  <a16:creationId xmlns:a16="http://schemas.microsoft.com/office/drawing/2014/main" id="{52B2E365-2073-99C7-23C4-FB7C10585B7F}"/>
                </a:ext>
              </a:extLst>
            </p:cNvPr>
            <p:cNvSpPr/>
            <p:nvPr/>
          </p:nvSpPr>
          <p:spPr>
            <a:xfrm>
              <a:off x="921964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Graphic 5">
              <a:extLst>
                <a:ext uri="{FF2B5EF4-FFF2-40B4-BE49-F238E27FC236}">
                  <a16:creationId xmlns:a16="http://schemas.microsoft.com/office/drawing/2014/main" id="{E1A09DB9-3E8E-DB89-FAA0-D502DC64DCF4}"/>
                </a:ext>
              </a:extLst>
            </p:cNvPr>
            <p:cNvSpPr/>
            <p:nvPr/>
          </p:nvSpPr>
          <p:spPr>
            <a:xfrm>
              <a:off x="983113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Graphic 5">
              <a:extLst>
                <a:ext uri="{FF2B5EF4-FFF2-40B4-BE49-F238E27FC236}">
                  <a16:creationId xmlns:a16="http://schemas.microsoft.com/office/drawing/2014/main" id="{DAE516D1-1835-0340-68A3-FC926A999FF6}"/>
                </a:ext>
              </a:extLst>
            </p:cNvPr>
            <p:cNvSpPr/>
            <p:nvPr/>
          </p:nvSpPr>
          <p:spPr>
            <a:xfrm>
              <a:off x="11054116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Graphic 5">
              <a:extLst>
                <a:ext uri="{FF2B5EF4-FFF2-40B4-BE49-F238E27FC236}">
                  <a16:creationId xmlns:a16="http://schemas.microsoft.com/office/drawing/2014/main" id="{8BA5892D-D64D-410C-CD7B-D1D3497B1B6F}"/>
                </a:ext>
              </a:extLst>
            </p:cNvPr>
            <p:cNvSpPr/>
            <p:nvPr/>
          </p:nvSpPr>
          <p:spPr>
            <a:xfrm>
              <a:off x="1044262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Graphic 5">
              <a:extLst>
                <a:ext uri="{FF2B5EF4-FFF2-40B4-BE49-F238E27FC236}">
                  <a16:creationId xmlns:a16="http://schemas.microsoft.com/office/drawing/2014/main" id="{08093C2B-ADDB-A9E0-03B8-3D9F7802C69F}"/>
                </a:ext>
              </a:extLst>
            </p:cNvPr>
            <p:cNvSpPr/>
            <p:nvPr/>
          </p:nvSpPr>
          <p:spPr>
            <a:xfrm>
              <a:off x="65881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Graphic 5">
              <a:extLst>
                <a:ext uri="{FF2B5EF4-FFF2-40B4-BE49-F238E27FC236}">
                  <a16:creationId xmlns:a16="http://schemas.microsoft.com/office/drawing/2014/main" id="{02F022CE-2AAE-C03E-6BB9-431C03097500}"/>
                </a:ext>
              </a:extLst>
            </p:cNvPr>
            <p:cNvSpPr/>
            <p:nvPr/>
          </p:nvSpPr>
          <p:spPr>
            <a:xfrm>
              <a:off x="188178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Graphic 5">
              <a:extLst>
                <a:ext uri="{FF2B5EF4-FFF2-40B4-BE49-F238E27FC236}">
                  <a16:creationId xmlns:a16="http://schemas.microsoft.com/office/drawing/2014/main" id="{1CDEDBCC-6702-821A-2EE9-9880CFA2B0CD}"/>
                </a:ext>
              </a:extLst>
            </p:cNvPr>
            <p:cNvSpPr/>
            <p:nvPr/>
          </p:nvSpPr>
          <p:spPr>
            <a:xfrm>
              <a:off x="310476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52EDFD-C600-3915-5C6D-DAC86BC91532}"/>
              </a:ext>
            </a:extLst>
          </p:cNvPr>
          <p:cNvSpPr/>
          <p:nvPr/>
        </p:nvSpPr>
        <p:spPr>
          <a:xfrm>
            <a:off x="-3991992" y="1943659"/>
            <a:ext cx="3991992" cy="3643086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>
              <a:solidFill>
                <a:schemeClr val="tx1"/>
              </a:solidFill>
            </a:endParaRPr>
          </a:p>
        </p:txBody>
      </p:sp>
      <p:pic>
        <p:nvPicPr>
          <p:cNvPr id="3" name="Picture 2" descr="A graph of sales&#10;&#10;AI-generated content may be incorrect.">
            <a:extLst>
              <a:ext uri="{FF2B5EF4-FFF2-40B4-BE49-F238E27FC236}">
                <a16:creationId xmlns:a16="http://schemas.microsoft.com/office/drawing/2014/main" id="{57DF35BD-E84B-4FC3-E78E-BC786D206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530" y="414430"/>
            <a:ext cx="8415907" cy="54864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950278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22BE10-85A5-3949-1576-35555427B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raphic 5">
            <a:extLst>
              <a:ext uri="{FF2B5EF4-FFF2-40B4-BE49-F238E27FC236}">
                <a16:creationId xmlns:a16="http://schemas.microsoft.com/office/drawing/2014/main" id="{3CA20131-FEAD-3306-3580-028CD4F98B30}"/>
              </a:ext>
            </a:extLst>
          </p:cNvPr>
          <p:cNvSpPr/>
          <p:nvPr/>
        </p:nvSpPr>
        <p:spPr>
          <a:xfrm rot="21346023">
            <a:off x="658815" y="1589712"/>
            <a:ext cx="10837862" cy="3846352"/>
          </a:xfrm>
          <a:custGeom>
            <a:avLst/>
            <a:gdLst>
              <a:gd name="connsiteX0" fmla="*/ 0 w 11374183"/>
              <a:gd name="connsiteY0" fmla="*/ 2722150 h 4036695"/>
              <a:gd name="connsiteX1" fmla="*/ 34290 w 11374183"/>
              <a:gd name="connsiteY1" fmla="*/ 2502027 h 4036695"/>
              <a:gd name="connsiteX2" fmla="*/ 432245 w 11374183"/>
              <a:gd name="connsiteY2" fmla="*/ 1499616 h 4036695"/>
              <a:gd name="connsiteX3" fmla="*/ 1272731 w 11374183"/>
              <a:gd name="connsiteY3" fmla="*/ 389382 h 4036695"/>
              <a:gd name="connsiteX4" fmla="*/ 1594390 w 11374183"/>
              <a:gd name="connsiteY4" fmla="*/ 31909 h 4036695"/>
              <a:gd name="connsiteX5" fmla="*/ 1619441 w 11374183"/>
              <a:gd name="connsiteY5" fmla="*/ 0 h 4036695"/>
              <a:gd name="connsiteX6" fmla="*/ 1629347 w 11374183"/>
              <a:gd name="connsiteY6" fmla="*/ 7715 h 4036695"/>
              <a:gd name="connsiteX7" fmla="*/ 1585817 w 11374183"/>
              <a:gd name="connsiteY7" fmla="*/ 84201 h 4036695"/>
              <a:gd name="connsiteX8" fmla="*/ 1243393 w 11374183"/>
              <a:gd name="connsiteY8" fmla="*/ 986885 h 4036695"/>
              <a:gd name="connsiteX9" fmla="*/ 1281303 w 11374183"/>
              <a:gd name="connsiteY9" fmla="*/ 1690973 h 4036695"/>
              <a:gd name="connsiteX10" fmla="*/ 2033778 w 11374183"/>
              <a:gd name="connsiteY10" fmla="*/ 2312099 h 4036695"/>
              <a:gd name="connsiteX11" fmla="*/ 2922175 w 11374183"/>
              <a:gd name="connsiteY11" fmla="*/ 2286191 h 4036695"/>
              <a:gd name="connsiteX12" fmla="*/ 4036505 w 11374183"/>
              <a:gd name="connsiteY12" fmla="*/ 2001965 h 4036695"/>
              <a:gd name="connsiteX13" fmla="*/ 7550944 w 11374183"/>
              <a:gd name="connsiteY13" fmla="*/ 1069086 h 4036695"/>
              <a:gd name="connsiteX14" fmla="*/ 10844785 w 11374183"/>
              <a:gd name="connsiteY14" fmla="*/ 194310 h 4036695"/>
              <a:gd name="connsiteX15" fmla="*/ 11350085 w 11374183"/>
              <a:gd name="connsiteY15" fmla="*/ 60198 h 4036695"/>
              <a:gd name="connsiteX16" fmla="*/ 11374184 w 11374183"/>
              <a:gd name="connsiteY16" fmla="*/ 62484 h 4036695"/>
              <a:gd name="connsiteX17" fmla="*/ 10990802 w 11374183"/>
              <a:gd name="connsiteY17" fmla="*/ 226600 h 4036695"/>
              <a:gd name="connsiteX18" fmla="*/ 3670364 w 11374183"/>
              <a:gd name="connsiteY18" fmla="*/ 3357563 h 4036695"/>
              <a:gd name="connsiteX19" fmla="*/ 2483930 w 11374183"/>
              <a:gd name="connsiteY19" fmla="*/ 3832860 h 4036695"/>
              <a:gd name="connsiteX20" fmla="*/ 1584484 w 11374183"/>
              <a:gd name="connsiteY20" fmla="*/ 4028789 h 4036695"/>
              <a:gd name="connsiteX21" fmla="*/ 1552480 w 11374183"/>
              <a:gd name="connsiteY21" fmla="*/ 4036695 h 4036695"/>
              <a:gd name="connsiteX22" fmla="*/ 1152430 w 11374183"/>
              <a:gd name="connsiteY22" fmla="*/ 4036695 h 4036695"/>
              <a:gd name="connsiteX23" fmla="*/ 1115949 w 11374183"/>
              <a:gd name="connsiteY23" fmla="*/ 4027837 h 4036695"/>
              <a:gd name="connsiteX24" fmla="*/ 823627 w 11374183"/>
              <a:gd name="connsiteY24" fmla="*/ 3966591 h 4036695"/>
              <a:gd name="connsiteX25" fmla="*/ 45244 w 11374183"/>
              <a:gd name="connsiteY25" fmla="*/ 3187637 h 4036695"/>
              <a:gd name="connsiteX26" fmla="*/ 0 w 11374183"/>
              <a:gd name="connsiteY26" fmla="*/ 2960370 h 4036695"/>
              <a:gd name="connsiteX27" fmla="*/ 0 w 11374183"/>
              <a:gd name="connsiteY27" fmla="*/ 2722245 h 4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74183" h="4036695">
                <a:moveTo>
                  <a:pt x="0" y="2722150"/>
                </a:moveTo>
                <a:cubicBezTo>
                  <a:pt x="11335" y="2648807"/>
                  <a:pt x="20479" y="2574988"/>
                  <a:pt x="34290" y="2502027"/>
                </a:cubicBezTo>
                <a:cubicBezTo>
                  <a:pt x="102584" y="2142458"/>
                  <a:pt x="247650" y="1812798"/>
                  <a:pt x="432245" y="1499616"/>
                </a:cubicBezTo>
                <a:cubicBezTo>
                  <a:pt x="669417" y="1097185"/>
                  <a:pt x="965168" y="738664"/>
                  <a:pt x="1272731" y="389382"/>
                </a:cubicBezTo>
                <a:cubicBezTo>
                  <a:pt x="1378649" y="269081"/>
                  <a:pt x="1487234" y="151162"/>
                  <a:pt x="1594390" y="31909"/>
                </a:cubicBezTo>
                <a:cubicBezTo>
                  <a:pt x="1603439" y="21908"/>
                  <a:pt x="1611154" y="10668"/>
                  <a:pt x="1619441" y="0"/>
                </a:cubicBezTo>
                <a:cubicBezTo>
                  <a:pt x="1622774" y="2572"/>
                  <a:pt x="1626013" y="5143"/>
                  <a:pt x="1629347" y="7715"/>
                </a:cubicBezTo>
                <a:cubicBezTo>
                  <a:pt x="1614773" y="33242"/>
                  <a:pt x="1600010" y="58579"/>
                  <a:pt x="1585817" y="84201"/>
                </a:cubicBezTo>
                <a:cubicBezTo>
                  <a:pt x="1427798" y="368427"/>
                  <a:pt x="1302163" y="665226"/>
                  <a:pt x="1243393" y="986885"/>
                </a:cubicBezTo>
                <a:cubicBezTo>
                  <a:pt x="1199960" y="1224248"/>
                  <a:pt x="1193483" y="1461992"/>
                  <a:pt x="1281303" y="1690973"/>
                </a:cubicBezTo>
                <a:cubicBezTo>
                  <a:pt x="1414367" y="2037778"/>
                  <a:pt x="1671447" y="2241233"/>
                  <a:pt x="2033778" y="2312099"/>
                </a:cubicBezTo>
                <a:cubicBezTo>
                  <a:pt x="2331434" y="2370392"/>
                  <a:pt x="2629757" y="2353151"/>
                  <a:pt x="2922175" y="2286191"/>
                </a:cubicBezTo>
                <a:cubicBezTo>
                  <a:pt x="3295745" y="2200656"/>
                  <a:pt x="3665887" y="2100072"/>
                  <a:pt x="4036505" y="2001965"/>
                </a:cubicBezTo>
                <a:cubicBezTo>
                  <a:pt x="5208270" y="1692021"/>
                  <a:pt x="6379464" y="1380173"/>
                  <a:pt x="7550944" y="1069086"/>
                </a:cubicBezTo>
                <a:cubicBezTo>
                  <a:pt x="8648891" y="777526"/>
                  <a:pt x="9746837" y="485870"/>
                  <a:pt x="10844785" y="194310"/>
                </a:cubicBezTo>
                <a:cubicBezTo>
                  <a:pt x="11013186" y="149543"/>
                  <a:pt x="11181588" y="104775"/>
                  <a:pt x="11350085" y="60198"/>
                </a:cubicBezTo>
                <a:cubicBezTo>
                  <a:pt x="11357324" y="58293"/>
                  <a:pt x="11364754" y="57341"/>
                  <a:pt x="11374184" y="62484"/>
                </a:cubicBezTo>
                <a:cubicBezTo>
                  <a:pt x="11246358" y="117158"/>
                  <a:pt x="11118628" y="171926"/>
                  <a:pt x="10990802" y="226600"/>
                </a:cubicBezTo>
                <a:cubicBezTo>
                  <a:pt x="8550688" y="1270445"/>
                  <a:pt x="6110859" y="2314670"/>
                  <a:pt x="3670364" y="3357563"/>
                </a:cubicBezTo>
                <a:cubicBezTo>
                  <a:pt x="3278600" y="3525012"/>
                  <a:pt x="2890742" y="3702844"/>
                  <a:pt x="2483930" y="3832860"/>
                </a:cubicBezTo>
                <a:cubicBezTo>
                  <a:pt x="2190369" y="3926681"/>
                  <a:pt x="1892427" y="4000786"/>
                  <a:pt x="1584484" y="4028789"/>
                </a:cubicBezTo>
                <a:cubicBezTo>
                  <a:pt x="1573625" y="4029742"/>
                  <a:pt x="1563148" y="4034028"/>
                  <a:pt x="1552480" y="4036695"/>
                </a:cubicBezTo>
                <a:lnTo>
                  <a:pt x="1152430" y="4036695"/>
                </a:lnTo>
                <a:cubicBezTo>
                  <a:pt x="1140238" y="4033742"/>
                  <a:pt x="1128236" y="4030409"/>
                  <a:pt x="1115949" y="4027837"/>
                </a:cubicBezTo>
                <a:cubicBezTo>
                  <a:pt x="1018318" y="4007834"/>
                  <a:pt x="917924" y="3996690"/>
                  <a:pt x="823627" y="3966591"/>
                </a:cubicBezTo>
                <a:cubicBezTo>
                  <a:pt x="431483" y="3841242"/>
                  <a:pt x="164402" y="3586353"/>
                  <a:pt x="45244" y="3187637"/>
                </a:cubicBezTo>
                <a:cubicBezTo>
                  <a:pt x="23241" y="3113913"/>
                  <a:pt x="14764" y="3036189"/>
                  <a:pt x="0" y="2960370"/>
                </a:cubicBezTo>
                <a:cubicBezTo>
                  <a:pt x="0" y="2881027"/>
                  <a:pt x="0" y="2801588"/>
                  <a:pt x="0" y="2722245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50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9D6A70-A053-D5BB-B53E-A149EF3AE16C}"/>
              </a:ext>
            </a:extLst>
          </p:cNvPr>
          <p:cNvSpPr txBox="1"/>
          <p:nvPr/>
        </p:nvSpPr>
        <p:spPr>
          <a:xfrm>
            <a:off x="2705100" y="2767280"/>
            <a:ext cx="678180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0" spc="300" dirty="0">
                <a:solidFill>
                  <a:schemeClr val="bg1"/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PHASE 2</a:t>
            </a:r>
            <a:endParaRPr lang="en-GB" sz="8000" spc="300" dirty="0">
              <a:solidFill>
                <a:schemeClr val="bg1"/>
              </a:solidFill>
              <a:latin typeface="Anton" pitchFamily="2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712C83-6A89-F989-3784-B7174D015F41}"/>
              </a:ext>
            </a:extLst>
          </p:cNvPr>
          <p:cNvSpPr txBox="1"/>
          <p:nvPr/>
        </p:nvSpPr>
        <p:spPr>
          <a:xfrm>
            <a:off x="5027452" y="3925565"/>
            <a:ext cx="21370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600" dirty="0">
                <a:solidFill>
                  <a:schemeClr val="bg1">
                    <a:lumMod val="75000"/>
                  </a:schemeClr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TEMPORAL &amp; PRICING </a:t>
            </a:r>
            <a:endParaRPr lang="en-GB" sz="1600" spc="600" dirty="0">
              <a:solidFill>
                <a:schemeClr val="bg1">
                  <a:lumMod val="75000"/>
                </a:schemeClr>
              </a:solidFill>
              <a:latin typeface="Anton" pitchFamily="2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349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4DF5CA-7502-3028-B106-33B572393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Athletic Shoe">
                <a:extLst>
                  <a:ext uri="{FF2B5EF4-FFF2-40B4-BE49-F238E27FC236}">
                    <a16:creationId xmlns:a16="http://schemas.microsoft.com/office/drawing/2014/main" id="{870BAAF2-AD3E-85DA-F5B4-A342E8C8A1A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8372070">
              <a:off x="3005059" y="-5099637"/>
              <a:ext cx="5597477" cy="6016336"/>
            </p:xfrm>
            <a:graphic>
              <a:graphicData uri="http://schemas.microsoft.com/office/drawing/2017/model3d">
                <am3d:model3d r:embed="rId3">
                  <am3d:spPr>
                    <a:xfrm rot="18372070">
                      <a:off x="0" y="0"/>
                      <a:ext cx="5597477" cy="6016336"/>
                    </a:xfrm>
                    <a:prstGeom prst="rect">
                      <a:avLst/>
                    </a:prstGeom>
                  </am3d:spPr>
                  <am3d:camera>
                    <am3d:pos x="0" y="0" z="542283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52382" d="1000000"/>
                    <am3d:preTrans dx="-922501" dy="-8519446" dz="36057"/>
                    <am3d:scale>
                      <am3d:sx n="1000000" d="1000000"/>
                      <am3d:sy n="1000000" d="1000000"/>
                      <am3d:sz n="1000000" d="1000000"/>
                    </am3d:scale>
                    <am3d:rot ax="-6249782" ay="-903279" az="805048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7679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Athletic Shoe">
                <a:extLst>
                  <a:ext uri="{FF2B5EF4-FFF2-40B4-BE49-F238E27FC236}">
                    <a16:creationId xmlns:a16="http://schemas.microsoft.com/office/drawing/2014/main" id="{870BAAF2-AD3E-85DA-F5B4-A342E8C8A1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8372070">
                <a:off x="3005059" y="-5099637"/>
                <a:ext cx="5597477" cy="6016336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CAF1364D-4B8D-4EEB-1F59-4376C7E5C95E}"/>
              </a:ext>
            </a:extLst>
          </p:cNvPr>
          <p:cNvGrpSpPr/>
          <p:nvPr/>
        </p:nvGrpSpPr>
        <p:grpSpPr>
          <a:xfrm>
            <a:off x="658813" y="6221828"/>
            <a:ext cx="10837862" cy="157063"/>
            <a:chOff x="658813" y="481410"/>
            <a:chExt cx="10837862" cy="157063"/>
          </a:xfrm>
        </p:grpSpPr>
        <p:sp>
          <p:nvSpPr>
            <p:cNvPr id="28" name="Graphic 5">
              <a:extLst>
                <a:ext uri="{FF2B5EF4-FFF2-40B4-BE49-F238E27FC236}">
                  <a16:creationId xmlns:a16="http://schemas.microsoft.com/office/drawing/2014/main" id="{56E068E0-8D08-4F23-60D9-2D956696EE6E}"/>
                </a:ext>
              </a:extLst>
            </p:cNvPr>
            <p:cNvSpPr/>
            <p:nvPr/>
          </p:nvSpPr>
          <p:spPr>
            <a:xfrm>
              <a:off x="127030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Graphic 5">
              <a:extLst>
                <a:ext uri="{FF2B5EF4-FFF2-40B4-BE49-F238E27FC236}">
                  <a16:creationId xmlns:a16="http://schemas.microsoft.com/office/drawing/2014/main" id="{4627A487-E754-173B-AE22-0F9AEF37F977}"/>
                </a:ext>
              </a:extLst>
            </p:cNvPr>
            <p:cNvSpPr/>
            <p:nvPr/>
          </p:nvSpPr>
          <p:spPr>
            <a:xfrm>
              <a:off x="249327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Graphic 5">
              <a:extLst>
                <a:ext uri="{FF2B5EF4-FFF2-40B4-BE49-F238E27FC236}">
                  <a16:creationId xmlns:a16="http://schemas.microsoft.com/office/drawing/2014/main" id="{8573222C-BD45-99CB-35A7-E2889AAF392E}"/>
                </a:ext>
              </a:extLst>
            </p:cNvPr>
            <p:cNvSpPr/>
            <p:nvPr/>
          </p:nvSpPr>
          <p:spPr>
            <a:xfrm>
              <a:off x="371625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Graphic 5">
              <a:extLst>
                <a:ext uri="{FF2B5EF4-FFF2-40B4-BE49-F238E27FC236}">
                  <a16:creationId xmlns:a16="http://schemas.microsoft.com/office/drawing/2014/main" id="{C95BB5C5-D270-B0E2-AE17-BCFD73127322}"/>
                </a:ext>
              </a:extLst>
            </p:cNvPr>
            <p:cNvSpPr/>
            <p:nvPr/>
          </p:nvSpPr>
          <p:spPr>
            <a:xfrm>
              <a:off x="432774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Graphic 5">
              <a:extLst>
                <a:ext uri="{FF2B5EF4-FFF2-40B4-BE49-F238E27FC236}">
                  <a16:creationId xmlns:a16="http://schemas.microsoft.com/office/drawing/2014/main" id="{87796D22-767A-08FC-82C1-7B027CBFEC3C}"/>
                </a:ext>
              </a:extLst>
            </p:cNvPr>
            <p:cNvSpPr/>
            <p:nvPr/>
          </p:nvSpPr>
          <p:spPr>
            <a:xfrm>
              <a:off x="493922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Graphic 5">
              <a:extLst>
                <a:ext uri="{FF2B5EF4-FFF2-40B4-BE49-F238E27FC236}">
                  <a16:creationId xmlns:a16="http://schemas.microsoft.com/office/drawing/2014/main" id="{C7FC735D-11D8-9992-C5D5-71269FCF8F74}"/>
                </a:ext>
              </a:extLst>
            </p:cNvPr>
            <p:cNvSpPr/>
            <p:nvPr/>
          </p:nvSpPr>
          <p:spPr>
            <a:xfrm>
              <a:off x="555071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Graphic 5">
              <a:extLst>
                <a:ext uri="{FF2B5EF4-FFF2-40B4-BE49-F238E27FC236}">
                  <a16:creationId xmlns:a16="http://schemas.microsoft.com/office/drawing/2014/main" id="{73624AC7-6779-E5EC-08B0-DEB38EAAA4CA}"/>
                </a:ext>
              </a:extLst>
            </p:cNvPr>
            <p:cNvSpPr/>
            <p:nvPr/>
          </p:nvSpPr>
          <p:spPr>
            <a:xfrm>
              <a:off x="616220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Graphic 5">
              <a:extLst>
                <a:ext uri="{FF2B5EF4-FFF2-40B4-BE49-F238E27FC236}">
                  <a16:creationId xmlns:a16="http://schemas.microsoft.com/office/drawing/2014/main" id="{8FEA6442-8972-3B6A-1795-F594A6BE3C50}"/>
                </a:ext>
              </a:extLst>
            </p:cNvPr>
            <p:cNvSpPr/>
            <p:nvPr/>
          </p:nvSpPr>
          <p:spPr>
            <a:xfrm>
              <a:off x="677369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Graphic 5">
              <a:extLst>
                <a:ext uri="{FF2B5EF4-FFF2-40B4-BE49-F238E27FC236}">
                  <a16:creationId xmlns:a16="http://schemas.microsoft.com/office/drawing/2014/main" id="{D5A6B134-2A9B-D883-361A-97BB5487A954}"/>
                </a:ext>
              </a:extLst>
            </p:cNvPr>
            <p:cNvSpPr/>
            <p:nvPr/>
          </p:nvSpPr>
          <p:spPr>
            <a:xfrm>
              <a:off x="738518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Graphic 5">
              <a:extLst>
                <a:ext uri="{FF2B5EF4-FFF2-40B4-BE49-F238E27FC236}">
                  <a16:creationId xmlns:a16="http://schemas.microsoft.com/office/drawing/2014/main" id="{E41EF8E9-8C00-AECE-543C-623D5137E8AC}"/>
                </a:ext>
              </a:extLst>
            </p:cNvPr>
            <p:cNvSpPr/>
            <p:nvPr/>
          </p:nvSpPr>
          <p:spPr>
            <a:xfrm>
              <a:off x="799666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Graphic 5">
              <a:extLst>
                <a:ext uri="{FF2B5EF4-FFF2-40B4-BE49-F238E27FC236}">
                  <a16:creationId xmlns:a16="http://schemas.microsoft.com/office/drawing/2014/main" id="{982F6216-67DE-DF35-E108-F492968BC8A0}"/>
                </a:ext>
              </a:extLst>
            </p:cNvPr>
            <p:cNvSpPr/>
            <p:nvPr/>
          </p:nvSpPr>
          <p:spPr>
            <a:xfrm>
              <a:off x="860815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Graphic 5">
              <a:extLst>
                <a:ext uri="{FF2B5EF4-FFF2-40B4-BE49-F238E27FC236}">
                  <a16:creationId xmlns:a16="http://schemas.microsoft.com/office/drawing/2014/main" id="{0D8343D4-67C0-E06F-C652-ED6991241162}"/>
                </a:ext>
              </a:extLst>
            </p:cNvPr>
            <p:cNvSpPr/>
            <p:nvPr/>
          </p:nvSpPr>
          <p:spPr>
            <a:xfrm>
              <a:off x="921964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Graphic 5">
              <a:extLst>
                <a:ext uri="{FF2B5EF4-FFF2-40B4-BE49-F238E27FC236}">
                  <a16:creationId xmlns:a16="http://schemas.microsoft.com/office/drawing/2014/main" id="{411429EC-D377-F8C3-92B2-D1982DC0C1EE}"/>
                </a:ext>
              </a:extLst>
            </p:cNvPr>
            <p:cNvSpPr/>
            <p:nvPr/>
          </p:nvSpPr>
          <p:spPr>
            <a:xfrm>
              <a:off x="983113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Graphic 5">
              <a:extLst>
                <a:ext uri="{FF2B5EF4-FFF2-40B4-BE49-F238E27FC236}">
                  <a16:creationId xmlns:a16="http://schemas.microsoft.com/office/drawing/2014/main" id="{F10F1BF9-2825-EB3D-FBE1-1E3360EEB50D}"/>
                </a:ext>
              </a:extLst>
            </p:cNvPr>
            <p:cNvSpPr/>
            <p:nvPr/>
          </p:nvSpPr>
          <p:spPr>
            <a:xfrm>
              <a:off x="11054116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Graphic 5">
              <a:extLst>
                <a:ext uri="{FF2B5EF4-FFF2-40B4-BE49-F238E27FC236}">
                  <a16:creationId xmlns:a16="http://schemas.microsoft.com/office/drawing/2014/main" id="{9ECBB477-881C-8AEB-25CF-A4B6D459723B}"/>
                </a:ext>
              </a:extLst>
            </p:cNvPr>
            <p:cNvSpPr/>
            <p:nvPr/>
          </p:nvSpPr>
          <p:spPr>
            <a:xfrm>
              <a:off x="1044262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Graphic 5">
              <a:extLst>
                <a:ext uri="{FF2B5EF4-FFF2-40B4-BE49-F238E27FC236}">
                  <a16:creationId xmlns:a16="http://schemas.microsoft.com/office/drawing/2014/main" id="{7C960A34-0624-2F02-6E50-E697F786802D}"/>
                </a:ext>
              </a:extLst>
            </p:cNvPr>
            <p:cNvSpPr/>
            <p:nvPr/>
          </p:nvSpPr>
          <p:spPr>
            <a:xfrm>
              <a:off x="65881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Graphic 5">
              <a:extLst>
                <a:ext uri="{FF2B5EF4-FFF2-40B4-BE49-F238E27FC236}">
                  <a16:creationId xmlns:a16="http://schemas.microsoft.com/office/drawing/2014/main" id="{DDB0091D-EFFD-B1F9-2C9B-CA8C29758DB7}"/>
                </a:ext>
              </a:extLst>
            </p:cNvPr>
            <p:cNvSpPr/>
            <p:nvPr/>
          </p:nvSpPr>
          <p:spPr>
            <a:xfrm>
              <a:off x="188178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Graphic 5">
              <a:extLst>
                <a:ext uri="{FF2B5EF4-FFF2-40B4-BE49-F238E27FC236}">
                  <a16:creationId xmlns:a16="http://schemas.microsoft.com/office/drawing/2014/main" id="{3D46A574-0E36-BF6C-874F-114A03000B8C}"/>
                </a:ext>
              </a:extLst>
            </p:cNvPr>
            <p:cNvSpPr/>
            <p:nvPr/>
          </p:nvSpPr>
          <p:spPr>
            <a:xfrm>
              <a:off x="310476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5DCF859-EF3B-5721-5A7E-67144659359F}"/>
              </a:ext>
            </a:extLst>
          </p:cNvPr>
          <p:cNvSpPr/>
          <p:nvPr/>
        </p:nvSpPr>
        <p:spPr>
          <a:xfrm>
            <a:off x="-3991992" y="1943659"/>
            <a:ext cx="3991992" cy="3643086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6A571C-CE29-98F5-E70C-C83AE26480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5530" y="479109"/>
            <a:ext cx="8415907" cy="54864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988011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3F2D6A-9A54-00D6-C8B3-9FC18601B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Athletic Shoe">
                <a:extLst>
                  <a:ext uri="{FF2B5EF4-FFF2-40B4-BE49-F238E27FC236}">
                    <a16:creationId xmlns:a16="http://schemas.microsoft.com/office/drawing/2014/main" id="{33F42DD2-BD06-1C87-BABC-3CDD878DCDC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8372070">
              <a:off x="3005059" y="-5099637"/>
              <a:ext cx="5597477" cy="6016336"/>
            </p:xfrm>
            <a:graphic>
              <a:graphicData uri="http://schemas.microsoft.com/office/drawing/2017/model3d">
                <am3d:model3d r:embed="rId3">
                  <am3d:spPr>
                    <a:xfrm rot="18372070">
                      <a:off x="0" y="0"/>
                      <a:ext cx="5597477" cy="6016336"/>
                    </a:xfrm>
                    <a:prstGeom prst="rect">
                      <a:avLst/>
                    </a:prstGeom>
                  </am3d:spPr>
                  <am3d:camera>
                    <am3d:pos x="0" y="0" z="542283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52382" d="1000000"/>
                    <am3d:preTrans dx="-922501" dy="-8519446" dz="36057"/>
                    <am3d:scale>
                      <am3d:sx n="1000000" d="1000000"/>
                      <am3d:sy n="1000000" d="1000000"/>
                      <am3d:sz n="1000000" d="1000000"/>
                    </am3d:scale>
                    <am3d:rot ax="-6249782" ay="-903279" az="805048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7679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Athletic Shoe">
                <a:extLst>
                  <a:ext uri="{FF2B5EF4-FFF2-40B4-BE49-F238E27FC236}">
                    <a16:creationId xmlns:a16="http://schemas.microsoft.com/office/drawing/2014/main" id="{33F42DD2-BD06-1C87-BABC-3CDD878DCD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8372070">
                <a:off x="3005059" y="-5099637"/>
                <a:ext cx="5597477" cy="6016336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13D557E9-582D-C7ED-1558-20EAED4C8C9E}"/>
              </a:ext>
            </a:extLst>
          </p:cNvPr>
          <p:cNvGrpSpPr/>
          <p:nvPr/>
        </p:nvGrpSpPr>
        <p:grpSpPr>
          <a:xfrm>
            <a:off x="658813" y="6221828"/>
            <a:ext cx="10837862" cy="157063"/>
            <a:chOff x="658813" y="481410"/>
            <a:chExt cx="10837862" cy="157063"/>
          </a:xfrm>
        </p:grpSpPr>
        <p:sp>
          <p:nvSpPr>
            <p:cNvPr id="28" name="Graphic 5">
              <a:extLst>
                <a:ext uri="{FF2B5EF4-FFF2-40B4-BE49-F238E27FC236}">
                  <a16:creationId xmlns:a16="http://schemas.microsoft.com/office/drawing/2014/main" id="{F8E59896-AF93-109F-1B52-CCA14C7D1B6A}"/>
                </a:ext>
              </a:extLst>
            </p:cNvPr>
            <p:cNvSpPr/>
            <p:nvPr/>
          </p:nvSpPr>
          <p:spPr>
            <a:xfrm>
              <a:off x="127030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Graphic 5">
              <a:extLst>
                <a:ext uri="{FF2B5EF4-FFF2-40B4-BE49-F238E27FC236}">
                  <a16:creationId xmlns:a16="http://schemas.microsoft.com/office/drawing/2014/main" id="{B5AAC07E-0F3A-55CA-6A63-0FED479F85FF}"/>
                </a:ext>
              </a:extLst>
            </p:cNvPr>
            <p:cNvSpPr/>
            <p:nvPr/>
          </p:nvSpPr>
          <p:spPr>
            <a:xfrm>
              <a:off x="249327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Graphic 5">
              <a:extLst>
                <a:ext uri="{FF2B5EF4-FFF2-40B4-BE49-F238E27FC236}">
                  <a16:creationId xmlns:a16="http://schemas.microsoft.com/office/drawing/2014/main" id="{73F31BE7-022A-D109-B87B-9A674AD35EA6}"/>
                </a:ext>
              </a:extLst>
            </p:cNvPr>
            <p:cNvSpPr/>
            <p:nvPr/>
          </p:nvSpPr>
          <p:spPr>
            <a:xfrm>
              <a:off x="371625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Graphic 5">
              <a:extLst>
                <a:ext uri="{FF2B5EF4-FFF2-40B4-BE49-F238E27FC236}">
                  <a16:creationId xmlns:a16="http://schemas.microsoft.com/office/drawing/2014/main" id="{35A8EC2E-5E9A-52E2-FCB5-C1E3B6A5D79C}"/>
                </a:ext>
              </a:extLst>
            </p:cNvPr>
            <p:cNvSpPr/>
            <p:nvPr/>
          </p:nvSpPr>
          <p:spPr>
            <a:xfrm>
              <a:off x="432774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Graphic 5">
              <a:extLst>
                <a:ext uri="{FF2B5EF4-FFF2-40B4-BE49-F238E27FC236}">
                  <a16:creationId xmlns:a16="http://schemas.microsoft.com/office/drawing/2014/main" id="{8962592A-2FAE-2DE7-9978-0D3A4D7FACFF}"/>
                </a:ext>
              </a:extLst>
            </p:cNvPr>
            <p:cNvSpPr/>
            <p:nvPr/>
          </p:nvSpPr>
          <p:spPr>
            <a:xfrm>
              <a:off x="493922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Graphic 5">
              <a:extLst>
                <a:ext uri="{FF2B5EF4-FFF2-40B4-BE49-F238E27FC236}">
                  <a16:creationId xmlns:a16="http://schemas.microsoft.com/office/drawing/2014/main" id="{C9EE483B-D1F9-CE27-0761-92E84303F8D6}"/>
                </a:ext>
              </a:extLst>
            </p:cNvPr>
            <p:cNvSpPr/>
            <p:nvPr/>
          </p:nvSpPr>
          <p:spPr>
            <a:xfrm>
              <a:off x="555071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Graphic 5">
              <a:extLst>
                <a:ext uri="{FF2B5EF4-FFF2-40B4-BE49-F238E27FC236}">
                  <a16:creationId xmlns:a16="http://schemas.microsoft.com/office/drawing/2014/main" id="{7273CADB-4019-F520-B6A9-3E85D532FA83}"/>
                </a:ext>
              </a:extLst>
            </p:cNvPr>
            <p:cNvSpPr/>
            <p:nvPr/>
          </p:nvSpPr>
          <p:spPr>
            <a:xfrm>
              <a:off x="616220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Graphic 5">
              <a:extLst>
                <a:ext uri="{FF2B5EF4-FFF2-40B4-BE49-F238E27FC236}">
                  <a16:creationId xmlns:a16="http://schemas.microsoft.com/office/drawing/2014/main" id="{D441F0DC-EF21-D100-FC38-04FC3FB6F123}"/>
                </a:ext>
              </a:extLst>
            </p:cNvPr>
            <p:cNvSpPr/>
            <p:nvPr/>
          </p:nvSpPr>
          <p:spPr>
            <a:xfrm>
              <a:off x="677369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Graphic 5">
              <a:extLst>
                <a:ext uri="{FF2B5EF4-FFF2-40B4-BE49-F238E27FC236}">
                  <a16:creationId xmlns:a16="http://schemas.microsoft.com/office/drawing/2014/main" id="{2AD378A6-B452-A735-AEFA-39778EE6F5CA}"/>
                </a:ext>
              </a:extLst>
            </p:cNvPr>
            <p:cNvSpPr/>
            <p:nvPr/>
          </p:nvSpPr>
          <p:spPr>
            <a:xfrm>
              <a:off x="738518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Graphic 5">
              <a:extLst>
                <a:ext uri="{FF2B5EF4-FFF2-40B4-BE49-F238E27FC236}">
                  <a16:creationId xmlns:a16="http://schemas.microsoft.com/office/drawing/2014/main" id="{6EE00886-FEA7-4B2A-CC5B-26A35DCB90A2}"/>
                </a:ext>
              </a:extLst>
            </p:cNvPr>
            <p:cNvSpPr/>
            <p:nvPr/>
          </p:nvSpPr>
          <p:spPr>
            <a:xfrm>
              <a:off x="799666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Graphic 5">
              <a:extLst>
                <a:ext uri="{FF2B5EF4-FFF2-40B4-BE49-F238E27FC236}">
                  <a16:creationId xmlns:a16="http://schemas.microsoft.com/office/drawing/2014/main" id="{AD88A7F6-17F1-779B-521E-1E2890E6B1BC}"/>
                </a:ext>
              </a:extLst>
            </p:cNvPr>
            <p:cNvSpPr/>
            <p:nvPr/>
          </p:nvSpPr>
          <p:spPr>
            <a:xfrm>
              <a:off x="860815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Graphic 5">
              <a:extLst>
                <a:ext uri="{FF2B5EF4-FFF2-40B4-BE49-F238E27FC236}">
                  <a16:creationId xmlns:a16="http://schemas.microsoft.com/office/drawing/2014/main" id="{1F22DE31-D871-2E11-7F05-7D2D130D5851}"/>
                </a:ext>
              </a:extLst>
            </p:cNvPr>
            <p:cNvSpPr/>
            <p:nvPr/>
          </p:nvSpPr>
          <p:spPr>
            <a:xfrm>
              <a:off x="921964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Graphic 5">
              <a:extLst>
                <a:ext uri="{FF2B5EF4-FFF2-40B4-BE49-F238E27FC236}">
                  <a16:creationId xmlns:a16="http://schemas.microsoft.com/office/drawing/2014/main" id="{E8829350-AED0-8FD2-46CF-CE06EE727676}"/>
                </a:ext>
              </a:extLst>
            </p:cNvPr>
            <p:cNvSpPr/>
            <p:nvPr/>
          </p:nvSpPr>
          <p:spPr>
            <a:xfrm>
              <a:off x="983113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Graphic 5">
              <a:extLst>
                <a:ext uri="{FF2B5EF4-FFF2-40B4-BE49-F238E27FC236}">
                  <a16:creationId xmlns:a16="http://schemas.microsoft.com/office/drawing/2014/main" id="{EA0397D3-4BD1-815C-4F0A-9194511837B0}"/>
                </a:ext>
              </a:extLst>
            </p:cNvPr>
            <p:cNvSpPr/>
            <p:nvPr/>
          </p:nvSpPr>
          <p:spPr>
            <a:xfrm>
              <a:off x="11054116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Graphic 5">
              <a:extLst>
                <a:ext uri="{FF2B5EF4-FFF2-40B4-BE49-F238E27FC236}">
                  <a16:creationId xmlns:a16="http://schemas.microsoft.com/office/drawing/2014/main" id="{9DAF5490-74BD-79AD-0CBC-97E066200C64}"/>
                </a:ext>
              </a:extLst>
            </p:cNvPr>
            <p:cNvSpPr/>
            <p:nvPr/>
          </p:nvSpPr>
          <p:spPr>
            <a:xfrm>
              <a:off x="1044262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Graphic 5">
              <a:extLst>
                <a:ext uri="{FF2B5EF4-FFF2-40B4-BE49-F238E27FC236}">
                  <a16:creationId xmlns:a16="http://schemas.microsoft.com/office/drawing/2014/main" id="{831567F2-8EF7-3738-1D34-3F7CEFAAD3B2}"/>
                </a:ext>
              </a:extLst>
            </p:cNvPr>
            <p:cNvSpPr/>
            <p:nvPr/>
          </p:nvSpPr>
          <p:spPr>
            <a:xfrm>
              <a:off x="65881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Graphic 5">
              <a:extLst>
                <a:ext uri="{FF2B5EF4-FFF2-40B4-BE49-F238E27FC236}">
                  <a16:creationId xmlns:a16="http://schemas.microsoft.com/office/drawing/2014/main" id="{D2F0B37D-5490-B102-83F6-13B5F1AF4B16}"/>
                </a:ext>
              </a:extLst>
            </p:cNvPr>
            <p:cNvSpPr/>
            <p:nvPr/>
          </p:nvSpPr>
          <p:spPr>
            <a:xfrm>
              <a:off x="188178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Graphic 5">
              <a:extLst>
                <a:ext uri="{FF2B5EF4-FFF2-40B4-BE49-F238E27FC236}">
                  <a16:creationId xmlns:a16="http://schemas.microsoft.com/office/drawing/2014/main" id="{F27BB4DB-A71B-DF3C-0A0F-F46F9470E13D}"/>
                </a:ext>
              </a:extLst>
            </p:cNvPr>
            <p:cNvSpPr/>
            <p:nvPr/>
          </p:nvSpPr>
          <p:spPr>
            <a:xfrm>
              <a:off x="310476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0EE0FF0-F269-B8F9-0897-6D8B8C115ED5}"/>
              </a:ext>
            </a:extLst>
          </p:cNvPr>
          <p:cNvSpPr/>
          <p:nvPr/>
        </p:nvSpPr>
        <p:spPr>
          <a:xfrm>
            <a:off x="-3991992" y="1943659"/>
            <a:ext cx="3991992" cy="3643086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>
              <a:solidFill>
                <a:schemeClr val="tx1"/>
              </a:solidFill>
            </a:endParaRPr>
          </a:p>
        </p:txBody>
      </p:sp>
      <p:pic>
        <p:nvPicPr>
          <p:cNvPr id="2" name="Picture 1" descr="A graph with purple lines and numbers&#10;&#10;AI-generated content may be incorrect.">
            <a:extLst>
              <a:ext uri="{FF2B5EF4-FFF2-40B4-BE49-F238E27FC236}">
                <a16:creationId xmlns:a16="http://schemas.microsoft.com/office/drawing/2014/main" id="{DB1C5535-09DC-9EFA-F03B-710551D3E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6648" y="479109"/>
            <a:ext cx="8413672" cy="54864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154383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73152D-012F-A137-96FF-2D4A5ACCA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raphic 5">
            <a:extLst>
              <a:ext uri="{FF2B5EF4-FFF2-40B4-BE49-F238E27FC236}">
                <a16:creationId xmlns:a16="http://schemas.microsoft.com/office/drawing/2014/main" id="{A1EF5168-B1F8-3554-B15F-32D52BF41859}"/>
              </a:ext>
            </a:extLst>
          </p:cNvPr>
          <p:cNvSpPr/>
          <p:nvPr/>
        </p:nvSpPr>
        <p:spPr>
          <a:xfrm rot="21346023">
            <a:off x="658815" y="1589712"/>
            <a:ext cx="10837862" cy="3846352"/>
          </a:xfrm>
          <a:custGeom>
            <a:avLst/>
            <a:gdLst>
              <a:gd name="connsiteX0" fmla="*/ 0 w 11374183"/>
              <a:gd name="connsiteY0" fmla="*/ 2722150 h 4036695"/>
              <a:gd name="connsiteX1" fmla="*/ 34290 w 11374183"/>
              <a:gd name="connsiteY1" fmla="*/ 2502027 h 4036695"/>
              <a:gd name="connsiteX2" fmla="*/ 432245 w 11374183"/>
              <a:gd name="connsiteY2" fmla="*/ 1499616 h 4036695"/>
              <a:gd name="connsiteX3" fmla="*/ 1272731 w 11374183"/>
              <a:gd name="connsiteY3" fmla="*/ 389382 h 4036695"/>
              <a:gd name="connsiteX4" fmla="*/ 1594390 w 11374183"/>
              <a:gd name="connsiteY4" fmla="*/ 31909 h 4036695"/>
              <a:gd name="connsiteX5" fmla="*/ 1619441 w 11374183"/>
              <a:gd name="connsiteY5" fmla="*/ 0 h 4036695"/>
              <a:gd name="connsiteX6" fmla="*/ 1629347 w 11374183"/>
              <a:gd name="connsiteY6" fmla="*/ 7715 h 4036695"/>
              <a:gd name="connsiteX7" fmla="*/ 1585817 w 11374183"/>
              <a:gd name="connsiteY7" fmla="*/ 84201 h 4036695"/>
              <a:gd name="connsiteX8" fmla="*/ 1243393 w 11374183"/>
              <a:gd name="connsiteY8" fmla="*/ 986885 h 4036695"/>
              <a:gd name="connsiteX9" fmla="*/ 1281303 w 11374183"/>
              <a:gd name="connsiteY9" fmla="*/ 1690973 h 4036695"/>
              <a:gd name="connsiteX10" fmla="*/ 2033778 w 11374183"/>
              <a:gd name="connsiteY10" fmla="*/ 2312099 h 4036695"/>
              <a:gd name="connsiteX11" fmla="*/ 2922175 w 11374183"/>
              <a:gd name="connsiteY11" fmla="*/ 2286191 h 4036695"/>
              <a:gd name="connsiteX12" fmla="*/ 4036505 w 11374183"/>
              <a:gd name="connsiteY12" fmla="*/ 2001965 h 4036695"/>
              <a:gd name="connsiteX13" fmla="*/ 7550944 w 11374183"/>
              <a:gd name="connsiteY13" fmla="*/ 1069086 h 4036695"/>
              <a:gd name="connsiteX14" fmla="*/ 10844785 w 11374183"/>
              <a:gd name="connsiteY14" fmla="*/ 194310 h 4036695"/>
              <a:gd name="connsiteX15" fmla="*/ 11350085 w 11374183"/>
              <a:gd name="connsiteY15" fmla="*/ 60198 h 4036695"/>
              <a:gd name="connsiteX16" fmla="*/ 11374184 w 11374183"/>
              <a:gd name="connsiteY16" fmla="*/ 62484 h 4036695"/>
              <a:gd name="connsiteX17" fmla="*/ 10990802 w 11374183"/>
              <a:gd name="connsiteY17" fmla="*/ 226600 h 4036695"/>
              <a:gd name="connsiteX18" fmla="*/ 3670364 w 11374183"/>
              <a:gd name="connsiteY18" fmla="*/ 3357563 h 4036695"/>
              <a:gd name="connsiteX19" fmla="*/ 2483930 w 11374183"/>
              <a:gd name="connsiteY19" fmla="*/ 3832860 h 4036695"/>
              <a:gd name="connsiteX20" fmla="*/ 1584484 w 11374183"/>
              <a:gd name="connsiteY20" fmla="*/ 4028789 h 4036695"/>
              <a:gd name="connsiteX21" fmla="*/ 1552480 w 11374183"/>
              <a:gd name="connsiteY21" fmla="*/ 4036695 h 4036695"/>
              <a:gd name="connsiteX22" fmla="*/ 1152430 w 11374183"/>
              <a:gd name="connsiteY22" fmla="*/ 4036695 h 4036695"/>
              <a:gd name="connsiteX23" fmla="*/ 1115949 w 11374183"/>
              <a:gd name="connsiteY23" fmla="*/ 4027837 h 4036695"/>
              <a:gd name="connsiteX24" fmla="*/ 823627 w 11374183"/>
              <a:gd name="connsiteY24" fmla="*/ 3966591 h 4036695"/>
              <a:gd name="connsiteX25" fmla="*/ 45244 w 11374183"/>
              <a:gd name="connsiteY25" fmla="*/ 3187637 h 4036695"/>
              <a:gd name="connsiteX26" fmla="*/ 0 w 11374183"/>
              <a:gd name="connsiteY26" fmla="*/ 2960370 h 4036695"/>
              <a:gd name="connsiteX27" fmla="*/ 0 w 11374183"/>
              <a:gd name="connsiteY27" fmla="*/ 2722245 h 4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74183" h="4036695">
                <a:moveTo>
                  <a:pt x="0" y="2722150"/>
                </a:moveTo>
                <a:cubicBezTo>
                  <a:pt x="11335" y="2648807"/>
                  <a:pt x="20479" y="2574988"/>
                  <a:pt x="34290" y="2502027"/>
                </a:cubicBezTo>
                <a:cubicBezTo>
                  <a:pt x="102584" y="2142458"/>
                  <a:pt x="247650" y="1812798"/>
                  <a:pt x="432245" y="1499616"/>
                </a:cubicBezTo>
                <a:cubicBezTo>
                  <a:pt x="669417" y="1097185"/>
                  <a:pt x="965168" y="738664"/>
                  <a:pt x="1272731" y="389382"/>
                </a:cubicBezTo>
                <a:cubicBezTo>
                  <a:pt x="1378649" y="269081"/>
                  <a:pt x="1487234" y="151162"/>
                  <a:pt x="1594390" y="31909"/>
                </a:cubicBezTo>
                <a:cubicBezTo>
                  <a:pt x="1603439" y="21908"/>
                  <a:pt x="1611154" y="10668"/>
                  <a:pt x="1619441" y="0"/>
                </a:cubicBezTo>
                <a:cubicBezTo>
                  <a:pt x="1622774" y="2572"/>
                  <a:pt x="1626013" y="5143"/>
                  <a:pt x="1629347" y="7715"/>
                </a:cubicBezTo>
                <a:cubicBezTo>
                  <a:pt x="1614773" y="33242"/>
                  <a:pt x="1600010" y="58579"/>
                  <a:pt x="1585817" y="84201"/>
                </a:cubicBezTo>
                <a:cubicBezTo>
                  <a:pt x="1427798" y="368427"/>
                  <a:pt x="1302163" y="665226"/>
                  <a:pt x="1243393" y="986885"/>
                </a:cubicBezTo>
                <a:cubicBezTo>
                  <a:pt x="1199960" y="1224248"/>
                  <a:pt x="1193483" y="1461992"/>
                  <a:pt x="1281303" y="1690973"/>
                </a:cubicBezTo>
                <a:cubicBezTo>
                  <a:pt x="1414367" y="2037778"/>
                  <a:pt x="1671447" y="2241233"/>
                  <a:pt x="2033778" y="2312099"/>
                </a:cubicBezTo>
                <a:cubicBezTo>
                  <a:pt x="2331434" y="2370392"/>
                  <a:pt x="2629757" y="2353151"/>
                  <a:pt x="2922175" y="2286191"/>
                </a:cubicBezTo>
                <a:cubicBezTo>
                  <a:pt x="3295745" y="2200656"/>
                  <a:pt x="3665887" y="2100072"/>
                  <a:pt x="4036505" y="2001965"/>
                </a:cubicBezTo>
                <a:cubicBezTo>
                  <a:pt x="5208270" y="1692021"/>
                  <a:pt x="6379464" y="1380173"/>
                  <a:pt x="7550944" y="1069086"/>
                </a:cubicBezTo>
                <a:cubicBezTo>
                  <a:pt x="8648891" y="777526"/>
                  <a:pt x="9746837" y="485870"/>
                  <a:pt x="10844785" y="194310"/>
                </a:cubicBezTo>
                <a:cubicBezTo>
                  <a:pt x="11013186" y="149543"/>
                  <a:pt x="11181588" y="104775"/>
                  <a:pt x="11350085" y="60198"/>
                </a:cubicBezTo>
                <a:cubicBezTo>
                  <a:pt x="11357324" y="58293"/>
                  <a:pt x="11364754" y="57341"/>
                  <a:pt x="11374184" y="62484"/>
                </a:cubicBezTo>
                <a:cubicBezTo>
                  <a:pt x="11246358" y="117158"/>
                  <a:pt x="11118628" y="171926"/>
                  <a:pt x="10990802" y="226600"/>
                </a:cubicBezTo>
                <a:cubicBezTo>
                  <a:pt x="8550688" y="1270445"/>
                  <a:pt x="6110859" y="2314670"/>
                  <a:pt x="3670364" y="3357563"/>
                </a:cubicBezTo>
                <a:cubicBezTo>
                  <a:pt x="3278600" y="3525012"/>
                  <a:pt x="2890742" y="3702844"/>
                  <a:pt x="2483930" y="3832860"/>
                </a:cubicBezTo>
                <a:cubicBezTo>
                  <a:pt x="2190369" y="3926681"/>
                  <a:pt x="1892427" y="4000786"/>
                  <a:pt x="1584484" y="4028789"/>
                </a:cubicBezTo>
                <a:cubicBezTo>
                  <a:pt x="1573625" y="4029742"/>
                  <a:pt x="1563148" y="4034028"/>
                  <a:pt x="1552480" y="4036695"/>
                </a:cubicBezTo>
                <a:lnTo>
                  <a:pt x="1152430" y="4036695"/>
                </a:lnTo>
                <a:cubicBezTo>
                  <a:pt x="1140238" y="4033742"/>
                  <a:pt x="1128236" y="4030409"/>
                  <a:pt x="1115949" y="4027837"/>
                </a:cubicBezTo>
                <a:cubicBezTo>
                  <a:pt x="1018318" y="4007834"/>
                  <a:pt x="917924" y="3996690"/>
                  <a:pt x="823627" y="3966591"/>
                </a:cubicBezTo>
                <a:cubicBezTo>
                  <a:pt x="431483" y="3841242"/>
                  <a:pt x="164402" y="3586353"/>
                  <a:pt x="45244" y="3187637"/>
                </a:cubicBezTo>
                <a:cubicBezTo>
                  <a:pt x="23241" y="3113913"/>
                  <a:pt x="14764" y="3036189"/>
                  <a:pt x="0" y="2960370"/>
                </a:cubicBezTo>
                <a:cubicBezTo>
                  <a:pt x="0" y="2881027"/>
                  <a:pt x="0" y="2801588"/>
                  <a:pt x="0" y="2722245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50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97B678-0FE5-8BF4-A089-1A52F8248B06}"/>
              </a:ext>
            </a:extLst>
          </p:cNvPr>
          <p:cNvSpPr txBox="1"/>
          <p:nvPr/>
        </p:nvSpPr>
        <p:spPr>
          <a:xfrm>
            <a:off x="2705100" y="2767280"/>
            <a:ext cx="678180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0" spc="300" dirty="0">
                <a:solidFill>
                  <a:schemeClr val="bg1"/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PHASE 3</a:t>
            </a:r>
            <a:endParaRPr lang="en-GB" sz="8000" spc="300" dirty="0">
              <a:solidFill>
                <a:schemeClr val="bg1"/>
              </a:solidFill>
              <a:latin typeface="Anton" pitchFamily="2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3CFB90-7543-2484-2407-F271264036CC}"/>
              </a:ext>
            </a:extLst>
          </p:cNvPr>
          <p:cNvSpPr txBox="1"/>
          <p:nvPr/>
        </p:nvSpPr>
        <p:spPr>
          <a:xfrm>
            <a:off x="5027452" y="3925564"/>
            <a:ext cx="21370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600" dirty="0">
                <a:solidFill>
                  <a:schemeClr val="bg1">
                    <a:lumMod val="75000"/>
                  </a:schemeClr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CHANNEL STRATEGY </a:t>
            </a:r>
            <a:endParaRPr lang="en-GB" sz="1600" spc="600" dirty="0">
              <a:solidFill>
                <a:schemeClr val="bg1">
                  <a:lumMod val="75000"/>
                </a:schemeClr>
              </a:solidFill>
              <a:latin typeface="Anton" pitchFamily="2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385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6A640E-F598-A408-26F1-87751885A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Athletic Shoe">
                <a:extLst>
                  <a:ext uri="{FF2B5EF4-FFF2-40B4-BE49-F238E27FC236}">
                    <a16:creationId xmlns:a16="http://schemas.microsoft.com/office/drawing/2014/main" id="{83D1AA8E-7179-7B20-3D3D-590B29CB0B1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8372070">
              <a:off x="3005059" y="-5099637"/>
              <a:ext cx="5597477" cy="6016336"/>
            </p:xfrm>
            <a:graphic>
              <a:graphicData uri="http://schemas.microsoft.com/office/drawing/2017/model3d">
                <am3d:model3d r:embed="rId2">
                  <am3d:spPr>
                    <a:xfrm rot="18372070">
                      <a:off x="0" y="0"/>
                      <a:ext cx="5597477" cy="6016336"/>
                    </a:xfrm>
                    <a:prstGeom prst="rect">
                      <a:avLst/>
                    </a:prstGeom>
                  </am3d:spPr>
                  <am3d:camera>
                    <am3d:pos x="0" y="0" z="542283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52382" d="1000000"/>
                    <am3d:preTrans dx="-922501" dy="-8519446" dz="36057"/>
                    <am3d:scale>
                      <am3d:sx n="1000000" d="1000000"/>
                      <am3d:sy n="1000000" d="1000000"/>
                      <am3d:sz n="1000000" d="1000000"/>
                    </am3d:scale>
                    <am3d:rot ax="-6249782" ay="-903279" az="805048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7679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Athletic Shoe">
                <a:extLst>
                  <a:ext uri="{FF2B5EF4-FFF2-40B4-BE49-F238E27FC236}">
                    <a16:creationId xmlns:a16="http://schemas.microsoft.com/office/drawing/2014/main" id="{83D1AA8E-7179-7B20-3D3D-590B29CB0B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8372070">
                <a:off x="3005059" y="-5099637"/>
                <a:ext cx="5597477" cy="6016336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32CA88C2-3A5D-711D-04AF-61B94528D814}"/>
              </a:ext>
            </a:extLst>
          </p:cNvPr>
          <p:cNvGrpSpPr/>
          <p:nvPr/>
        </p:nvGrpSpPr>
        <p:grpSpPr>
          <a:xfrm>
            <a:off x="658813" y="6221828"/>
            <a:ext cx="10837862" cy="157063"/>
            <a:chOff x="658813" y="481410"/>
            <a:chExt cx="10837862" cy="157063"/>
          </a:xfrm>
        </p:grpSpPr>
        <p:sp>
          <p:nvSpPr>
            <p:cNvPr id="28" name="Graphic 5">
              <a:extLst>
                <a:ext uri="{FF2B5EF4-FFF2-40B4-BE49-F238E27FC236}">
                  <a16:creationId xmlns:a16="http://schemas.microsoft.com/office/drawing/2014/main" id="{7D19112D-38A1-0935-3E09-F8A27C8C39D0}"/>
                </a:ext>
              </a:extLst>
            </p:cNvPr>
            <p:cNvSpPr/>
            <p:nvPr/>
          </p:nvSpPr>
          <p:spPr>
            <a:xfrm>
              <a:off x="127030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Graphic 5">
              <a:extLst>
                <a:ext uri="{FF2B5EF4-FFF2-40B4-BE49-F238E27FC236}">
                  <a16:creationId xmlns:a16="http://schemas.microsoft.com/office/drawing/2014/main" id="{F0C6D658-4D38-CA9C-4E50-C171A0729BE7}"/>
                </a:ext>
              </a:extLst>
            </p:cNvPr>
            <p:cNvSpPr/>
            <p:nvPr/>
          </p:nvSpPr>
          <p:spPr>
            <a:xfrm>
              <a:off x="249327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Graphic 5">
              <a:extLst>
                <a:ext uri="{FF2B5EF4-FFF2-40B4-BE49-F238E27FC236}">
                  <a16:creationId xmlns:a16="http://schemas.microsoft.com/office/drawing/2014/main" id="{4D255280-21F4-7AF2-4C4B-AE31BED4C2B0}"/>
                </a:ext>
              </a:extLst>
            </p:cNvPr>
            <p:cNvSpPr/>
            <p:nvPr/>
          </p:nvSpPr>
          <p:spPr>
            <a:xfrm>
              <a:off x="371625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Graphic 5">
              <a:extLst>
                <a:ext uri="{FF2B5EF4-FFF2-40B4-BE49-F238E27FC236}">
                  <a16:creationId xmlns:a16="http://schemas.microsoft.com/office/drawing/2014/main" id="{413DB5F2-A6C6-E4CB-BD86-F0F0C9B0AB75}"/>
                </a:ext>
              </a:extLst>
            </p:cNvPr>
            <p:cNvSpPr/>
            <p:nvPr/>
          </p:nvSpPr>
          <p:spPr>
            <a:xfrm>
              <a:off x="432774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Graphic 5">
              <a:extLst>
                <a:ext uri="{FF2B5EF4-FFF2-40B4-BE49-F238E27FC236}">
                  <a16:creationId xmlns:a16="http://schemas.microsoft.com/office/drawing/2014/main" id="{5084B4FD-2218-D8AC-4968-4980661CD9C7}"/>
                </a:ext>
              </a:extLst>
            </p:cNvPr>
            <p:cNvSpPr/>
            <p:nvPr/>
          </p:nvSpPr>
          <p:spPr>
            <a:xfrm>
              <a:off x="493922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Graphic 5">
              <a:extLst>
                <a:ext uri="{FF2B5EF4-FFF2-40B4-BE49-F238E27FC236}">
                  <a16:creationId xmlns:a16="http://schemas.microsoft.com/office/drawing/2014/main" id="{FCA54CE4-3612-FEBB-222B-F5350531CC29}"/>
                </a:ext>
              </a:extLst>
            </p:cNvPr>
            <p:cNvSpPr/>
            <p:nvPr/>
          </p:nvSpPr>
          <p:spPr>
            <a:xfrm>
              <a:off x="555071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Graphic 5">
              <a:extLst>
                <a:ext uri="{FF2B5EF4-FFF2-40B4-BE49-F238E27FC236}">
                  <a16:creationId xmlns:a16="http://schemas.microsoft.com/office/drawing/2014/main" id="{502F1E2D-55F1-2E38-C0A6-41DD08BEB1D8}"/>
                </a:ext>
              </a:extLst>
            </p:cNvPr>
            <p:cNvSpPr/>
            <p:nvPr/>
          </p:nvSpPr>
          <p:spPr>
            <a:xfrm>
              <a:off x="616220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Graphic 5">
              <a:extLst>
                <a:ext uri="{FF2B5EF4-FFF2-40B4-BE49-F238E27FC236}">
                  <a16:creationId xmlns:a16="http://schemas.microsoft.com/office/drawing/2014/main" id="{39F18A19-2A64-F67C-1E77-BB77E5B925BD}"/>
                </a:ext>
              </a:extLst>
            </p:cNvPr>
            <p:cNvSpPr/>
            <p:nvPr/>
          </p:nvSpPr>
          <p:spPr>
            <a:xfrm>
              <a:off x="677369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Graphic 5">
              <a:extLst>
                <a:ext uri="{FF2B5EF4-FFF2-40B4-BE49-F238E27FC236}">
                  <a16:creationId xmlns:a16="http://schemas.microsoft.com/office/drawing/2014/main" id="{0A5760F2-D43C-00FC-9E75-4DF4D7FD5929}"/>
                </a:ext>
              </a:extLst>
            </p:cNvPr>
            <p:cNvSpPr/>
            <p:nvPr/>
          </p:nvSpPr>
          <p:spPr>
            <a:xfrm>
              <a:off x="738518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Graphic 5">
              <a:extLst>
                <a:ext uri="{FF2B5EF4-FFF2-40B4-BE49-F238E27FC236}">
                  <a16:creationId xmlns:a16="http://schemas.microsoft.com/office/drawing/2014/main" id="{08CAE3CD-CCDD-7034-24AE-17E767355643}"/>
                </a:ext>
              </a:extLst>
            </p:cNvPr>
            <p:cNvSpPr/>
            <p:nvPr/>
          </p:nvSpPr>
          <p:spPr>
            <a:xfrm>
              <a:off x="799666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Graphic 5">
              <a:extLst>
                <a:ext uri="{FF2B5EF4-FFF2-40B4-BE49-F238E27FC236}">
                  <a16:creationId xmlns:a16="http://schemas.microsoft.com/office/drawing/2014/main" id="{8ECD9D32-6912-CCC9-9814-96836BBAD764}"/>
                </a:ext>
              </a:extLst>
            </p:cNvPr>
            <p:cNvSpPr/>
            <p:nvPr/>
          </p:nvSpPr>
          <p:spPr>
            <a:xfrm>
              <a:off x="860815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Graphic 5">
              <a:extLst>
                <a:ext uri="{FF2B5EF4-FFF2-40B4-BE49-F238E27FC236}">
                  <a16:creationId xmlns:a16="http://schemas.microsoft.com/office/drawing/2014/main" id="{F4FD56B3-28FD-5DF3-3083-500A6DE2188F}"/>
                </a:ext>
              </a:extLst>
            </p:cNvPr>
            <p:cNvSpPr/>
            <p:nvPr/>
          </p:nvSpPr>
          <p:spPr>
            <a:xfrm>
              <a:off x="921964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Graphic 5">
              <a:extLst>
                <a:ext uri="{FF2B5EF4-FFF2-40B4-BE49-F238E27FC236}">
                  <a16:creationId xmlns:a16="http://schemas.microsoft.com/office/drawing/2014/main" id="{6DDAADFC-04FF-3E0B-A395-E768EB7FC004}"/>
                </a:ext>
              </a:extLst>
            </p:cNvPr>
            <p:cNvSpPr/>
            <p:nvPr/>
          </p:nvSpPr>
          <p:spPr>
            <a:xfrm>
              <a:off x="983113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Graphic 5">
              <a:extLst>
                <a:ext uri="{FF2B5EF4-FFF2-40B4-BE49-F238E27FC236}">
                  <a16:creationId xmlns:a16="http://schemas.microsoft.com/office/drawing/2014/main" id="{0BF1067A-FAB3-C272-ABE7-BA9C9BA799ED}"/>
                </a:ext>
              </a:extLst>
            </p:cNvPr>
            <p:cNvSpPr/>
            <p:nvPr/>
          </p:nvSpPr>
          <p:spPr>
            <a:xfrm>
              <a:off x="11054116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Graphic 5">
              <a:extLst>
                <a:ext uri="{FF2B5EF4-FFF2-40B4-BE49-F238E27FC236}">
                  <a16:creationId xmlns:a16="http://schemas.microsoft.com/office/drawing/2014/main" id="{77F10260-4DBF-E9E6-0BCD-0BE159847A43}"/>
                </a:ext>
              </a:extLst>
            </p:cNvPr>
            <p:cNvSpPr/>
            <p:nvPr/>
          </p:nvSpPr>
          <p:spPr>
            <a:xfrm>
              <a:off x="1044262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Graphic 5">
              <a:extLst>
                <a:ext uri="{FF2B5EF4-FFF2-40B4-BE49-F238E27FC236}">
                  <a16:creationId xmlns:a16="http://schemas.microsoft.com/office/drawing/2014/main" id="{5594B8C8-C1A2-D0C8-62D5-2C57977A5042}"/>
                </a:ext>
              </a:extLst>
            </p:cNvPr>
            <p:cNvSpPr/>
            <p:nvPr/>
          </p:nvSpPr>
          <p:spPr>
            <a:xfrm>
              <a:off x="65881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Graphic 5">
              <a:extLst>
                <a:ext uri="{FF2B5EF4-FFF2-40B4-BE49-F238E27FC236}">
                  <a16:creationId xmlns:a16="http://schemas.microsoft.com/office/drawing/2014/main" id="{9F0F43F5-487C-2C93-EDE0-77F98BEC2448}"/>
                </a:ext>
              </a:extLst>
            </p:cNvPr>
            <p:cNvSpPr/>
            <p:nvPr/>
          </p:nvSpPr>
          <p:spPr>
            <a:xfrm>
              <a:off x="188178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Graphic 5">
              <a:extLst>
                <a:ext uri="{FF2B5EF4-FFF2-40B4-BE49-F238E27FC236}">
                  <a16:creationId xmlns:a16="http://schemas.microsoft.com/office/drawing/2014/main" id="{39F18DCA-32EE-4A52-22E7-7CA09F6B3B31}"/>
                </a:ext>
              </a:extLst>
            </p:cNvPr>
            <p:cNvSpPr/>
            <p:nvPr/>
          </p:nvSpPr>
          <p:spPr>
            <a:xfrm>
              <a:off x="310476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4481852-E341-B234-E177-B63280DE310E}"/>
              </a:ext>
            </a:extLst>
          </p:cNvPr>
          <p:cNvSpPr/>
          <p:nvPr/>
        </p:nvSpPr>
        <p:spPr>
          <a:xfrm>
            <a:off x="-3991992" y="1943659"/>
            <a:ext cx="3991992" cy="3643086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>
              <a:solidFill>
                <a:schemeClr val="tx1"/>
              </a:solidFill>
            </a:endParaRPr>
          </a:p>
        </p:txBody>
      </p:sp>
      <p:pic>
        <p:nvPicPr>
          <p:cNvPr id="2" name="Picture 1" descr="A graph with red lines and white squares&#10;&#10;AI-generated content may be incorrect.">
            <a:extLst>
              <a:ext uri="{FF2B5EF4-FFF2-40B4-BE49-F238E27FC236}">
                <a16:creationId xmlns:a16="http://schemas.microsoft.com/office/drawing/2014/main" id="{A336E67E-FDF1-54F9-866E-B48896DD0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4556" y="479109"/>
            <a:ext cx="8417856" cy="54864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502562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745797-ABB4-8A90-6DC6-99AE9C343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Athletic Shoe">
                <a:extLst>
                  <a:ext uri="{FF2B5EF4-FFF2-40B4-BE49-F238E27FC236}">
                    <a16:creationId xmlns:a16="http://schemas.microsoft.com/office/drawing/2014/main" id="{476C766C-376D-64A5-9FC5-8CB888D1720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8372070">
              <a:off x="3005059" y="-5099637"/>
              <a:ext cx="5597477" cy="6016336"/>
            </p:xfrm>
            <a:graphic>
              <a:graphicData uri="http://schemas.microsoft.com/office/drawing/2017/model3d">
                <am3d:model3d r:embed="rId2">
                  <am3d:spPr>
                    <a:xfrm rot="18372070">
                      <a:off x="0" y="0"/>
                      <a:ext cx="5597477" cy="6016336"/>
                    </a:xfrm>
                    <a:prstGeom prst="rect">
                      <a:avLst/>
                    </a:prstGeom>
                  </am3d:spPr>
                  <am3d:camera>
                    <am3d:pos x="0" y="0" z="542283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52382" d="1000000"/>
                    <am3d:preTrans dx="-922501" dy="-8519446" dz="36057"/>
                    <am3d:scale>
                      <am3d:sx n="1000000" d="1000000"/>
                      <am3d:sy n="1000000" d="1000000"/>
                      <am3d:sz n="1000000" d="1000000"/>
                    </am3d:scale>
                    <am3d:rot ax="-6249782" ay="-903279" az="805048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7679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Athletic Shoe">
                <a:extLst>
                  <a:ext uri="{FF2B5EF4-FFF2-40B4-BE49-F238E27FC236}">
                    <a16:creationId xmlns:a16="http://schemas.microsoft.com/office/drawing/2014/main" id="{476C766C-376D-64A5-9FC5-8CB888D172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8372070">
                <a:off x="3005059" y="-5099637"/>
                <a:ext cx="5597477" cy="6016336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04133CC1-3064-805E-90B8-58700295CFB3}"/>
              </a:ext>
            </a:extLst>
          </p:cNvPr>
          <p:cNvGrpSpPr/>
          <p:nvPr/>
        </p:nvGrpSpPr>
        <p:grpSpPr>
          <a:xfrm>
            <a:off x="658813" y="6221828"/>
            <a:ext cx="10837862" cy="157063"/>
            <a:chOff x="658813" y="481410"/>
            <a:chExt cx="10837862" cy="157063"/>
          </a:xfrm>
        </p:grpSpPr>
        <p:sp>
          <p:nvSpPr>
            <p:cNvPr id="28" name="Graphic 5">
              <a:extLst>
                <a:ext uri="{FF2B5EF4-FFF2-40B4-BE49-F238E27FC236}">
                  <a16:creationId xmlns:a16="http://schemas.microsoft.com/office/drawing/2014/main" id="{B68A11D8-D9DA-A58C-3DD9-0D06E163F968}"/>
                </a:ext>
              </a:extLst>
            </p:cNvPr>
            <p:cNvSpPr/>
            <p:nvPr/>
          </p:nvSpPr>
          <p:spPr>
            <a:xfrm>
              <a:off x="127030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Graphic 5">
              <a:extLst>
                <a:ext uri="{FF2B5EF4-FFF2-40B4-BE49-F238E27FC236}">
                  <a16:creationId xmlns:a16="http://schemas.microsoft.com/office/drawing/2014/main" id="{3E607828-607C-9E61-0458-FF4BC7F032B8}"/>
                </a:ext>
              </a:extLst>
            </p:cNvPr>
            <p:cNvSpPr/>
            <p:nvPr/>
          </p:nvSpPr>
          <p:spPr>
            <a:xfrm>
              <a:off x="249327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Graphic 5">
              <a:extLst>
                <a:ext uri="{FF2B5EF4-FFF2-40B4-BE49-F238E27FC236}">
                  <a16:creationId xmlns:a16="http://schemas.microsoft.com/office/drawing/2014/main" id="{C1D97A2E-9BD6-349A-DC55-56A988979F5A}"/>
                </a:ext>
              </a:extLst>
            </p:cNvPr>
            <p:cNvSpPr/>
            <p:nvPr/>
          </p:nvSpPr>
          <p:spPr>
            <a:xfrm>
              <a:off x="371625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Graphic 5">
              <a:extLst>
                <a:ext uri="{FF2B5EF4-FFF2-40B4-BE49-F238E27FC236}">
                  <a16:creationId xmlns:a16="http://schemas.microsoft.com/office/drawing/2014/main" id="{B0CFAF50-C099-19A3-7014-D62E92A2E0A7}"/>
                </a:ext>
              </a:extLst>
            </p:cNvPr>
            <p:cNvSpPr/>
            <p:nvPr/>
          </p:nvSpPr>
          <p:spPr>
            <a:xfrm>
              <a:off x="432774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Graphic 5">
              <a:extLst>
                <a:ext uri="{FF2B5EF4-FFF2-40B4-BE49-F238E27FC236}">
                  <a16:creationId xmlns:a16="http://schemas.microsoft.com/office/drawing/2014/main" id="{37F44C2A-E810-426B-2CB9-A716791A8C48}"/>
                </a:ext>
              </a:extLst>
            </p:cNvPr>
            <p:cNvSpPr/>
            <p:nvPr/>
          </p:nvSpPr>
          <p:spPr>
            <a:xfrm>
              <a:off x="493922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Graphic 5">
              <a:extLst>
                <a:ext uri="{FF2B5EF4-FFF2-40B4-BE49-F238E27FC236}">
                  <a16:creationId xmlns:a16="http://schemas.microsoft.com/office/drawing/2014/main" id="{0273F94E-1965-190E-1A06-691F89329741}"/>
                </a:ext>
              </a:extLst>
            </p:cNvPr>
            <p:cNvSpPr/>
            <p:nvPr/>
          </p:nvSpPr>
          <p:spPr>
            <a:xfrm>
              <a:off x="555071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Graphic 5">
              <a:extLst>
                <a:ext uri="{FF2B5EF4-FFF2-40B4-BE49-F238E27FC236}">
                  <a16:creationId xmlns:a16="http://schemas.microsoft.com/office/drawing/2014/main" id="{8005E2DF-198A-9B51-AA42-B2CE8610F5D4}"/>
                </a:ext>
              </a:extLst>
            </p:cNvPr>
            <p:cNvSpPr/>
            <p:nvPr/>
          </p:nvSpPr>
          <p:spPr>
            <a:xfrm>
              <a:off x="616220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Graphic 5">
              <a:extLst>
                <a:ext uri="{FF2B5EF4-FFF2-40B4-BE49-F238E27FC236}">
                  <a16:creationId xmlns:a16="http://schemas.microsoft.com/office/drawing/2014/main" id="{7C82B527-D664-7FF4-7C4D-5E15B8E4C5F4}"/>
                </a:ext>
              </a:extLst>
            </p:cNvPr>
            <p:cNvSpPr/>
            <p:nvPr/>
          </p:nvSpPr>
          <p:spPr>
            <a:xfrm>
              <a:off x="677369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Graphic 5">
              <a:extLst>
                <a:ext uri="{FF2B5EF4-FFF2-40B4-BE49-F238E27FC236}">
                  <a16:creationId xmlns:a16="http://schemas.microsoft.com/office/drawing/2014/main" id="{93EA8428-32C8-A5E6-4F4A-981A957282A9}"/>
                </a:ext>
              </a:extLst>
            </p:cNvPr>
            <p:cNvSpPr/>
            <p:nvPr/>
          </p:nvSpPr>
          <p:spPr>
            <a:xfrm>
              <a:off x="738518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Graphic 5">
              <a:extLst>
                <a:ext uri="{FF2B5EF4-FFF2-40B4-BE49-F238E27FC236}">
                  <a16:creationId xmlns:a16="http://schemas.microsoft.com/office/drawing/2014/main" id="{07A404ED-335B-7D55-30D2-A3AA9D6F26B1}"/>
                </a:ext>
              </a:extLst>
            </p:cNvPr>
            <p:cNvSpPr/>
            <p:nvPr/>
          </p:nvSpPr>
          <p:spPr>
            <a:xfrm>
              <a:off x="799666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Graphic 5">
              <a:extLst>
                <a:ext uri="{FF2B5EF4-FFF2-40B4-BE49-F238E27FC236}">
                  <a16:creationId xmlns:a16="http://schemas.microsoft.com/office/drawing/2014/main" id="{84CB880D-15DA-A4E4-2B5D-7D155637A870}"/>
                </a:ext>
              </a:extLst>
            </p:cNvPr>
            <p:cNvSpPr/>
            <p:nvPr/>
          </p:nvSpPr>
          <p:spPr>
            <a:xfrm>
              <a:off x="860815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Graphic 5">
              <a:extLst>
                <a:ext uri="{FF2B5EF4-FFF2-40B4-BE49-F238E27FC236}">
                  <a16:creationId xmlns:a16="http://schemas.microsoft.com/office/drawing/2014/main" id="{0E405B4F-82AC-DC4C-017D-2D10B3FBE220}"/>
                </a:ext>
              </a:extLst>
            </p:cNvPr>
            <p:cNvSpPr/>
            <p:nvPr/>
          </p:nvSpPr>
          <p:spPr>
            <a:xfrm>
              <a:off x="921964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Graphic 5">
              <a:extLst>
                <a:ext uri="{FF2B5EF4-FFF2-40B4-BE49-F238E27FC236}">
                  <a16:creationId xmlns:a16="http://schemas.microsoft.com/office/drawing/2014/main" id="{4DB09DFA-30EA-3FC1-E51F-D7E861F2DADF}"/>
                </a:ext>
              </a:extLst>
            </p:cNvPr>
            <p:cNvSpPr/>
            <p:nvPr/>
          </p:nvSpPr>
          <p:spPr>
            <a:xfrm>
              <a:off x="983113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Graphic 5">
              <a:extLst>
                <a:ext uri="{FF2B5EF4-FFF2-40B4-BE49-F238E27FC236}">
                  <a16:creationId xmlns:a16="http://schemas.microsoft.com/office/drawing/2014/main" id="{453B9BE6-EFEE-8AA2-12EF-709D75DF2516}"/>
                </a:ext>
              </a:extLst>
            </p:cNvPr>
            <p:cNvSpPr/>
            <p:nvPr/>
          </p:nvSpPr>
          <p:spPr>
            <a:xfrm>
              <a:off x="11054116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Graphic 5">
              <a:extLst>
                <a:ext uri="{FF2B5EF4-FFF2-40B4-BE49-F238E27FC236}">
                  <a16:creationId xmlns:a16="http://schemas.microsoft.com/office/drawing/2014/main" id="{AD324C35-D668-8F35-22B2-68104306F8DA}"/>
                </a:ext>
              </a:extLst>
            </p:cNvPr>
            <p:cNvSpPr/>
            <p:nvPr/>
          </p:nvSpPr>
          <p:spPr>
            <a:xfrm>
              <a:off x="1044262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Graphic 5">
              <a:extLst>
                <a:ext uri="{FF2B5EF4-FFF2-40B4-BE49-F238E27FC236}">
                  <a16:creationId xmlns:a16="http://schemas.microsoft.com/office/drawing/2014/main" id="{02496E55-CD95-BBD3-1F3C-B0075A6F6A03}"/>
                </a:ext>
              </a:extLst>
            </p:cNvPr>
            <p:cNvSpPr/>
            <p:nvPr/>
          </p:nvSpPr>
          <p:spPr>
            <a:xfrm>
              <a:off x="65881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Graphic 5">
              <a:extLst>
                <a:ext uri="{FF2B5EF4-FFF2-40B4-BE49-F238E27FC236}">
                  <a16:creationId xmlns:a16="http://schemas.microsoft.com/office/drawing/2014/main" id="{C92FF52F-C525-8F98-018E-CEA9AFCC42EA}"/>
                </a:ext>
              </a:extLst>
            </p:cNvPr>
            <p:cNvSpPr/>
            <p:nvPr/>
          </p:nvSpPr>
          <p:spPr>
            <a:xfrm>
              <a:off x="188178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Graphic 5">
              <a:extLst>
                <a:ext uri="{FF2B5EF4-FFF2-40B4-BE49-F238E27FC236}">
                  <a16:creationId xmlns:a16="http://schemas.microsoft.com/office/drawing/2014/main" id="{07493860-4449-B143-FE0C-8DB3ECC2964B}"/>
                </a:ext>
              </a:extLst>
            </p:cNvPr>
            <p:cNvSpPr/>
            <p:nvPr/>
          </p:nvSpPr>
          <p:spPr>
            <a:xfrm>
              <a:off x="310476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AAC3FA5-D279-597D-2247-9D4E3A3A0E05}"/>
              </a:ext>
            </a:extLst>
          </p:cNvPr>
          <p:cNvSpPr/>
          <p:nvPr/>
        </p:nvSpPr>
        <p:spPr>
          <a:xfrm>
            <a:off x="-3991992" y="1943659"/>
            <a:ext cx="3991992" cy="3643086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>
              <a:solidFill>
                <a:schemeClr val="tx1"/>
              </a:solidFill>
            </a:endParaRPr>
          </a:p>
        </p:txBody>
      </p:sp>
      <p:pic>
        <p:nvPicPr>
          <p:cNvPr id="2" name="Picture 1" descr="A graph with pink dots&#10;&#10;AI-generated content may be incorrect.">
            <a:extLst>
              <a:ext uri="{FF2B5EF4-FFF2-40B4-BE49-F238E27FC236}">
                <a16:creationId xmlns:a16="http://schemas.microsoft.com/office/drawing/2014/main" id="{D549C3A5-8FE4-4AEB-9D93-A128245B3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061" y="371659"/>
            <a:ext cx="8412845" cy="54864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52743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246795-FBF8-96B2-1EFD-655CC75A2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Athletic Shoe">
                <a:extLst>
                  <a:ext uri="{FF2B5EF4-FFF2-40B4-BE49-F238E27FC236}">
                    <a16:creationId xmlns:a16="http://schemas.microsoft.com/office/drawing/2014/main" id="{740EF90B-0AD2-7B72-1D32-69AE1539FED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8372070">
              <a:off x="3005059" y="-5099637"/>
              <a:ext cx="5597477" cy="6016336"/>
            </p:xfrm>
            <a:graphic>
              <a:graphicData uri="http://schemas.microsoft.com/office/drawing/2017/model3d">
                <am3d:model3d r:embed="rId2">
                  <am3d:spPr>
                    <a:xfrm rot="18372070">
                      <a:off x="0" y="0"/>
                      <a:ext cx="5597477" cy="6016336"/>
                    </a:xfrm>
                    <a:prstGeom prst="rect">
                      <a:avLst/>
                    </a:prstGeom>
                  </am3d:spPr>
                  <am3d:camera>
                    <am3d:pos x="0" y="0" z="542283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52382" d="1000000"/>
                    <am3d:preTrans dx="-922501" dy="-8519446" dz="36057"/>
                    <am3d:scale>
                      <am3d:sx n="1000000" d="1000000"/>
                      <am3d:sy n="1000000" d="1000000"/>
                      <am3d:sz n="1000000" d="1000000"/>
                    </am3d:scale>
                    <am3d:rot ax="-6249782" ay="-903279" az="805048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7679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Athletic Shoe">
                <a:extLst>
                  <a:ext uri="{FF2B5EF4-FFF2-40B4-BE49-F238E27FC236}">
                    <a16:creationId xmlns:a16="http://schemas.microsoft.com/office/drawing/2014/main" id="{740EF90B-0AD2-7B72-1D32-69AE1539FE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8372070">
                <a:off x="3005059" y="-5099637"/>
                <a:ext cx="5597477" cy="6016336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9D9EC706-419B-2185-F8E7-294C04A2ECBE}"/>
              </a:ext>
            </a:extLst>
          </p:cNvPr>
          <p:cNvGrpSpPr/>
          <p:nvPr/>
        </p:nvGrpSpPr>
        <p:grpSpPr>
          <a:xfrm>
            <a:off x="658813" y="6221828"/>
            <a:ext cx="10837862" cy="157063"/>
            <a:chOff x="658813" y="481410"/>
            <a:chExt cx="10837862" cy="157063"/>
          </a:xfrm>
        </p:grpSpPr>
        <p:sp>
          <p:nvSpPr>
            <p:cNvPr id="28" name="Graphic 5">
              <a:extLst>
                <a:ext uri="{FF2B5EF4-FFF2-40B4-BE49-F238E27FC236}">
                  <a16:creationId xmlns:a16="http://schemas.microsoft.com/office/drawing/2014/main" id="{C076778E-540C-89D2-BC39-386C906DC61C}"/>
                </a:ext>
              </a:extLst>
            </p:cNvPr>
            <p:cNvSpPr/>
            <p:nvPr/>
          </p:nvSpPr>
          <p:spPr>
            <a:xfrm>
              <a:off x="127030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Graphic 5">
              <a:extLst>
                <a:ext uri="{FF2B5EF4-FFF2-40B4-BE49-F238E27FC236}">
                  <a16:creationId xmlns:a16="http://schemas.microsoft.com/office/drawing/2014/main" id="{6D47AA44-99C9-EAB5-FD12-89D0E0196B91}"/>
                </a:ext>
              </a:extLst>
            </p:cNvPr>
            <p:cNvSpPr/>
            <p:nvPr/>
          </p:nvSpPr>
          <p:spPr>
            <a:xfrm>
              <a:off x="249327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Graphic 5">
              <a:extLst>
                <a:ext uri="{FF2B5EF4-FFF2-40B4-BE49-F238E27FC236}">
                  <a16:creationId xmlns:a16="http://schemas.microsoft.com/office/drawing/2014/main" id="{1E56BC50-8600-8111-E8B5-DDC14DCA531D}"/>
                </a:ext>
              </a:extLst>
            </p:cNvPr>
            <p:cNvSpPr/>
            <p:nvPr/>
          </p:nvSpPr>
          <p:spPr>
            <a:xfrm>
              <a:off x="371625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Graphic 5">
              <a:extLst>
                <a:ext uri="{FF2B5EF4-FFF2-40B4-BE49-F238E27FC236}">
                  <a16:creationId xmlns:a16="http://schemas.microsoft.com/office/drawing/2014/main" id="{28777AA1-B310-30B2-0513-91819DB1FA1D}"/>
                </a:ext>
              </a:extLst>
            </p:cNvPr>
            <p:cNvSpPr/>
            <p:nvPr/>
          </p:nvSpPr>
          <p:spPr>
            <a:xfrm>
              <a:off x="432774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Graphic 5">
              <a:extLst>
                <a:ext uri="{FF2B5EF4-FFF2-40B4-BE49-F238E27FC236}">
                  <a16:creationId xmlns:a16="http://schemas.microsoft.com/office/drawing/2014/main" id="{A819A7AA-858A-650F-0C45-6C839F8DF2E0}"/>
                </a:ext>
              </a:extLst>
            </p:cNvPr>
            <p:cNvSpPr/>
            <p:nvPr/>
          </p:nvSpPr>
          <p:spPr>
            <a:xfrm>
              <a:off x="493922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Graphic 5">
              <a:extLst>
                <a:ext uri="{FF2B5EF4-FFF2-40B4-BE49-F238E27FC236}">
                  <a16:creationId xmlns:a16="http://schemas.microsoft.com/office/drawing/2014/main" id="{32A31A71-7C43-D620-6540-507B989941A0}"/>
                </a:ext>
              </a:extLst>
            </p:cNvPr>
            <p:cNvSpPr/>
            <p:nvPr/>
          </p:nvSpPr>
          <p:spPr>
            <a:xfrm>
              <a:off x="555071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Graphic 5">
              <a:extLst>
                <a:ext uri="{FF2B5EF4-FFF2-40B4-BE49-F238E27FC236}">
                  <a16:creationId xmlns:a16="http://schemas.microsoft.com/office/drawing/2014/main" id="{F888D918-FE38-E118-CD85-E39B8B5ADF01}"/>
                </a:ext>
              </a:extLst>
            </p:cNvPr>
            <p:cNvSpPr/>
            <p:nvPr/>
          </p:nvSpPr>
          <p:spPr>
            <a:xfrm>
              <a:off x="616220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Graphic 5">
              <a:extLst>
                <a:ext uri="{FF2B5EF4-FFF2-40B4-BE49-F238E27FC236}">
                  <a16:creationId xmlns:a16="http://schemas.microsoft.com/office/drawing/2014/main" id="{CC755AE8-EE53-1F4A-FBA7-B82CB9B6A7B4}"/>
                </a:ext>
              </a:extLst>
            </p:cNvPr>
            <p:cNvSpPr/>
            <p:nvPr/>
          </p:nvSpPr>
          <p:spPr>
            <a:xfrm>
              <a:off x="677369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Graphic 5">
              <a:extLst>
                <a:ext uri="{FF2B5EF4-FFF2-40B4-BE49-F238E27FC236}">
                  <a16:creationId xmlns:a16="http://schemas.microsoft.com/office/drawing/2014/main" id="{97461BDC-5D5B-7DEF-513E-61E1049309BC}"/>
                </a:ext>
              </a:extLst>
            </p:cNvPr>
            <p:cNvSpPr/>
            <p:nvPr/>
          </p:nvSpPr>
          <p:spPr>
            <a:xfrm>
              <a:off x="738518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Graphic 5">
              <a:extLst>
                <a:ext uri="{FF2B5EF4-FFF2-40B4-BE49-F238E27FC236}">
                  <a16:creationId xmlns:a16="http://schemas.microsoft.com/office/drawing/2014/main" id="{1BC04244-3F7D-7D8E-E5E9-022178FB9F90}"/>
                </a:ext>
              </a:extLst>
            </p:cNvPr>
            <p:cNvSpPr/>
            <p:nvPr/>
          </p:nvSpPr>
          <p:spPr>
            <a:xfrm>
              <a:off x="799666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Graphic 5">
              <a:extLst>
                <a:ext uri="{FF2B5EF4-FFF2-40B4-BE49-F238E27FC236}">
                  <a16:creationId xmlns:a16="http://schemas.microsoft.com/office/drawing/2014/main" id="{A17368C5-14F5-B122-3D0F-8BD7CDCA4EA2}"/>
                </a:ext>
              </a:extLst>
            </p:cNvPr>
            <p:cNvSpPr/>
            <p:nvPr/>
          </p:nvSpPr>
          <p:spPr>
            <a:xfrm>
              <a:off x="860815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Graphic 5">
              <a:extLst>
                <a:ext uri="{FF2B5EF4-FFF2-40B4-BE49-F238E27FC236}">
                  <a16:creationId xmlns:a16="http://schemas.microsoft.com/office/drawing/2014/main" id="{49DEBAA5-7A1F-23AF-0942-20B8704432D1}"/>
                </a:ext>
              </a:extLst>
            </p:cNvPr>
            <p:cNvSpPr/>
            <p:nvPr/>
          </p:nvSpPr>
          <p:spPr>
            <a:xfrm>
              <a:off x="921964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Graphic 5">
              <a:extLst>
                <a:ext uri="{FF2B5EF4-FFF2-40B4-BE49-F238E27FC236}">
                  <a16:creationId xmlns:a16="http://schemas.microsoft.com/office/drawing/2014/main" id="{E4D3209A-3AC4-C645-4A60-22B1E1F76F42}"/>
                </a:ext>
              </a:extLst>
            </p:cNvPr>
            <p:cNvSpPr/>
            <p:nvPr/>
          </p:nvSpPr>
          <p:spPr>
            <a:xfrm>
              <a:off x="983113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Graphic 5">
              <a:extLst>
                <a:ext uri="{FF2B5EF4-FFF2-40B4-BE49-F238E27FC236}">
                  <a16:creationId xmlns:a16="http://schemas.microsoft.com/office/drawing/2014/main" id="{EFA4E731-86A1-38F5-9FCA-2ACF827888DC}"/>
                </a:ext>
              </a:extLst>
            </p:cNvPr>
            <p:cNvSpPr/>
            <p:nvPr/>
          </p:nvSpPr>
          <p:spPr>
            <a:xfrm>
              <a:off x="11054116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Graphic 5">
              <a:extLst>
                <a:ext uri="{FF2B5EF4-FFF2-40B4-BE49-F238E27FC236}">
                  <a16:creationId xmlns:a16="http://schemas.microsoft.com/office/drawing/2014/main" id="{5F7E7278-313A-C711-971E-9838CC3F0718}"/>
                </a:ext>
              </a:extLst>
            </p:cNvPr>
            <p:cNvSpPr/>
            <p:nvPr/>
          </p:nvSpPr>
          <p:spPr>
            <a:xfrm>
              <a:off x="1044262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Graphic 5">
              <a:extLst>
                <a:ext uri="{FF2B5EF4-FFF2-40B4-BE49-F238E27FC236}">
                  <a16:creationId xmlns:a16="http://schemas.microsoft.com/office/drawing/2014/main" id="{4AE2C2B6-D763-A05C-7D52-3C5D4B37EE69}"/>
                </a:ext>
              </a:extLst>
            </p:cNvPr>
            <p:cNvSpPr/>
            <p:nvPr/>
          </p:nvSpPr>
          <p:spPr>
            <a:xfrm>
              <a:off x="65881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Graphic 5">
              <a:extLst>
                <a:ext uri="{FF2B5EF4-FFF2-40B4-BE49-F238E27FC236}">
                  <a16:creationId xmlns:a16="http://schemas.microsoft.com/office/drawing/2014/main" id="{29F84C15-A7A7-2477-1C87-A50724CD297F}"/>
                </a:ext>
              </a:extLst>
            </p:cNvPr>
            <p:cNvSpPr/>
            <p:nvPr/>
          </p:nvSpPr>
          <p:spPr>
            <a:xfrm>
              <a:off x="188178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Graphic 5">
              <a:extLst>
                <a:ext uri="{FF2B5EF4-FFF2-40B4-BE49-F238E27FC236}">
                  <a16:creationId xmlns:a16="http://schemas.microsoft.com/office/drawing/2014/main" id="{B569996E-FC8A-4310-1EAF-57159BE11D56}"/>
                </a:ext>
              </a:extLst>
            </p:cNvPr>
            <p:cNvSpPr/>
            <p:nvPr/>
          </p:nvSpPr>
          <p:spPr>
            <a:xfrm>
              <a:off x="310476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057A041-8A0B-066A-8274-76F93F925728}"/>
              </a:ext>
            </a:extLst>
          </p:cNvPr>
          <p:cNvSpPr/>
          <p:nvPr/>
        </p:nvSpPr>
        <p:spPr>
          <a:xfrm>
            <a:off x="-3991992" y="1943659"/>
            <a:ext cx="3991992" cy="3643086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>
              <a:solidFill>
                <a:schemeClr val="tx1"/>
              </a:solidFill>
            </a:endParaRPr>
          </a:p>
        </p:txBody>
      </p:sp>
      <p:pic>
        <p:nvPicPr>
          <p:cNvPr id="2" name="Picture 1" descr="A graph with purple dots&#10;&#10;AI-generated content may be incorrect.">
            <a:extLst>
              <a:ext uri="{FF2B5EF4-FFF2-40B4-BE49-F238E27FC236}">
                <a16:creationId xmlns:a16="http://schemas.microsoft.com/office/drawing/2014/main" id="{95614F47-39D3-C123-CE30-AD6945F50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6401" y="379033"/>
            <a:ext cx="8416726" cy="54864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657238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B44AEC-65CD-179B-5499-6F0A78721C1D}"/>
              </a:ext>
            </a:extLst>
          </p:cNvPr>
          <p:cNvSpPr txBox="1"/>
          <p:nvPr/>
        </p:nvSpPr>
        <p:spPr>
          <a:xfrm>
            <a:off x="0" y="1851645"/>
            <a:ext cx="1221631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b="1" spc="600" dirty="0">
                <a:solidFill>
                  <a:schemeClr val="bg1">
                    <a:alpha val="10000"/>
                  </a:schemeClr>
                </a:solidFill>
                <a:latin typeface="Anton" pitchFamily="2" charset="0"/>
                <a:ea typeface="Inter" panose="02000503000000020004" pitchFamily="50" charset="0"/>
                <a:cs typeface="Open Sans" pitchFamily="2" charset="0"/>
              </a:rPr>
              <a:t>JUST DO IT.</a:t>
            </a:r>
            <a:endParaRPr lang="en-GB" sz="19900" b="1" spc="600" dirty="0">
              <a:solidFill>
                <a:schemeClr val="bg1">
                  <a:alpha val="10000"/>
                </a:schemeClr>
              </a:solidFill>
              <a:latin typeface="Anton" pitchFamily="2" charset="0"/>
              <a:ea typeface="Inter" panose="02000503000000020004" pitchFamily="50" charset="0"/>
              <a:cs typeface="Open Sans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Athletic Shoe">
                <a:extLst>
                  <a:ext uri="{FF2B5EF4-FFF2-40B4-BE49-F238E27FC236}">
                    <a16:creationId xmlns:a16="http://schemas.microsoft.com/office/drawing/2014/main" id="{117E5CE6-6A8C-0F0D-7F67-C542E2DDFE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5833022"/>
                  </p:ext>
                </p:extLst>
              </p:nvPr>
            </p:nvGraphicFramePr>
            <p:xfrm rot="1196158">
              <a:off x="432922" y="2280832"/>
              <a:ext cx="12549249" cy="7319586"/>
            </p:xfrm>
            <a:graphic>
              <a:graphicData uri="http://schemas.microsoft.com/office/drawing/2017/model3d">
                <am3d:model3d r:embed="rId2">
                  <am3d:spPr>
                    <a:xfrm rot="1196158">
                      <a:off x="0" y="0"/>
                      <a:ext cx="12549249" cy="7319586"/>
                    </a:xfrm>
                    <a:prstGeom prst="rect">
                      <a:avLst/>
                    </a:prstGeom>
                  </am3d:spPr>
                  <am3d:camera>
                    <am3d:pos x="0" y="0" z="542283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52382" d="1000000"/>
                    <am3d:preTrans dx="-922501" dy="-8519446" dz="36057"/>
                    <am3d:scale>
                      <am3d:sx n="1000000" d="1000000"/>
                      <am3d:sy n="1000000" d="1000000"/>
                      <am3d:sz n="1000000" d="1000000"/>
                    </am3d:scale>
                    <am3d:rot ax="10105116" ay="-743265" az="-1064894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1543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Athletic Shoe">
                <a:extLst>
                  <a:ext uri="{FF2B5EF4-FFF2-40B4-BE49-F238E27FC236}">
                    <a16:creationId xmlns:a16="http://schemas.microsoft.com/office/drawing/2014/main" id="{117E5CE6-6A8C-0F0D-7F67-C542E2DDFE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196158">
                <a:off x="432922" y="2280832"/>
                <a:ext cx="12549249" cy="7319586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7209673-2B48-28DD-2619-7B787D5236DF}"/>
              </a:ext>
            </a:extLst>
          </p:cNvPr>
          <p:cNvSpPr txBox="1"/>
          <p:nvPr/>
        </p:nvSpPr>
        <p:spPr>
          <a:xfrm>
            <a:off x="-328564" y="-2254464"/>
            <a:ext cx="12844414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spc="600" dirty="0">
                <a:solidFill>
                  <a:srgbClr val="201E1E"/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NIKE</a:t>
            </a:r>
            <a:endParaRPr lang="en-GB" sz="28700" spc="600" dirty="0">
              <a:solidFill>
                <a:srgbClr val="201E1E"/>
              </a:solidFill>
              <a:latin typeface="Anton" pitchFamily="2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0D21590-0A07-94C7-BA40-E6BCAB48F9E2}"/>
              </a:ext>
            </a:extLst>
          </p:cNvPr>
          <p:cNvGrpSpPr/>
          <p:nvPr/>
        </p:nvGrpSpPr>
        <p:grpSpPr>
          <a:xfrm>
            <a:off x="9219645" y="481410"/>
            <a:ext cx="5334470" cy="157063"/>
            <a:chOff x="9219645" y="481410"/>
            <a:chExt cx="5334470" cy="157063"/>
          </a:xfrm>
        </p:grpSpPr>
        <p:sp>
          <p:nvSpPr>
            <p:cNvPr id="27" name="Graphic 5">
              <a:extLst>
                <a:ext uri="{FF2B5EF4-FFF2-40B4-BE49-F238E27FC236}">
                  <a16:creationId xmlns:a16="http://schemas.microsoft.com/office/drawing/2014/main" id="{17F21E4B-9E80-8CAC-CC6A-EEEEB6B43271}"/>
                </a:ext>
              </a:extLst>
            </p:cNvPr>
            <p:cNvSpPr/>
            <p:nvPr/>
          </p:nvSpPr>
          <p:spPr>
            <a:xfrm>
              <a:off x="921964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Graphic 5">
              <a:extLst>
                <a:ext uri="{FF2B5EF4-FFF2-40B4-BE49-F238E27FC236}">
                  <a16:creationId xmlns:a16="http://schemas.microsoft.com/office/drawing/2014/main" id="{06EFEE66-A6F2-8E37-0602-599F993CB5AC}"/>
                </a:ext>
              </a:extLst>
            </p:cNvPr>
            <p:cNvSpPr/>
            <p:nvPr/>
          </p:nvSpPr>
          <p:spPr>
            <a:xfrm>
              <a:off x="983113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Graphic 5">
              <a:extLst>
                <a:ext uri="{FF2B5EF4-FFF2-40B4-BE49-F238E27FC236}">
                  <a16:creationId xmlns:a16="http://schemas.microsoft.com/office/drawing/2014/main" id="{93137697-8014-649B-56AF-FED46ABC505B}"/>
                </a:ext>
              </a:extLst>
            </p:cNvPr>
            <p:cNvSpPr/>
            <p:nvPr/>
          </p:nvSpPr>
          <p:spPr>
            <a:xfrm>
              <a:off x="1044262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Graphic 5">
              <a:extLst>
                <a:ext uri="{FF2B5EF4-FFF2-40B4-BE49-F238E27FC236}">
                  <a16:creationId xmlns:a16="http://schemas.microsoft.com/office/drawing/2014/main" id="{3CC60FD1-9595-95A0-B16B-DACA2B6E360F}"/>
                </a:ext>
              </a:extLst>
            </p:cNvPr>
            <p:cNvSpPr/>
            <p:nvPr/>
          </p:nvSpPr>
          <p:spPr>
            <a:xfrm>
              <a:off x="1105410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Graphic 5">
              <a:extLst>
                <a:ext uri="{FF2B5EF4-FFF2-40B4-BE49-F238E27FC236}">
                  <a16:creationId xmlns:a16="http://schemas.microsoft.com/office/drawing/2014/main" id="{BA4FC002-EA99-E6BF-75A8-074E6B94B2A0}"/>
                </a:ext>
              </a:extLst>
            </p:cNvPr>
            <p:cNvSpPr/>
            <p:nvPr/>
          </p:nvSpPr>
          <p:spPr>
            <a:xfrm>
              <a:off x="1166559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Graphic 5">
              <a:extLst>
                <a:ext uri="{FF2B5EF4-FFF2-40B4-BE49-F238E27FC236}">
                  <a16:creationId xmlns:a16="http://schemas.microsoft.com/office/drawing/2014/main" id="{6706F586-CE5D-5497-118C-75AFE023C8D8}"/>
                </a:ext>
              </a:extLst>
            </p:cNvPr>
            <p:cNvSpPr/>
            <p:nvPr/>
          </p:nvSpPr>
          <p:spPr>
            <a:xfrm>
              <a:off x="1227708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Graphic 5">
              <a:extLst>
                <a:ext uri="{FF2B5EF4-FFF2-40B4-BE49-F238E27FC236}">
                  <a16:creationId xmlns:a16="http://schemas.microsoft.com/office/drawing/2014/main" id="{FB793B7B-BF53-B78E-5090-22DA49402F2C}"/>
                </a:ext>
              </a:extLst>
            </p:cNvPr>
            <p:cNvSpPr/>
            <p:nvPr/>
          </p:nvSpPr>
          <p:spPr>
            <a:xfrm>
              <a:off x="1288857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Graphic 5">
              <a:extLst>
                <a:ext uri="{FF2B5EF4-FFF2-40B4-BE49-F238E27FC236}">
                  <a16:creationId xmlns:a16="http://schemas.microsoft.com/office/drawing/2014/main" id="{FB394126-C77C-53D5-F578-0BBB33D7B6C8}"/>
                </a:ext>
              </a:extLst>
            </p:cNvPr>
            <p:cNvSpPr/>
            <p:nvPr/>
          </p:nvSpPr>
          <p:spPr>
            <a:xfrm>
              <a:off x="14111556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Graphic 5">
              <a:extLst>
                <a:ext uri="{FF2B5EF4-FFF2-40B4-BE49-F238E27FC236}">
                  <a16:creationId xmlns:a16="http://schemas.microsoft.com/office/drawing/2014/main" id="{59B4175C-9978-E8E8-E430-74788B92CBAB}"/>
                </a:ext>
              </a:extLst>
            </p:cNvPr>
            <p:cNvSpPr/>
            <p:nvPr/>
          </p:nvSpPr>
          <p:spPr>
            <a:xfrm>
              <a:off x="1350006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2EC3719-2C3E-9FAD-3B0B-5C636D01B56F}"/>
              </a:ext>
            </a:extLst>
          </p:cNvPr>
          <p:cNvGrpSpPr/>
          <p:nvPr/>
        </p:nvGrpSpPr>
        <p:grpSpPr>
          <a:xfrm>
            <a:off x="-2362108" y="481410"/>
            <a:ext cx="5334463" cy="157063"/>
            <a:chOff x="-2362108" y="481410"/>
            <a:chExt cx="5334463" cy="157063"/>
          </a:xfrm>
        </p:grpSpPr>
        <p:sp>
          <p:nvSpPr>
            <p:cNvPr id="21" name="Graphic 5">
              <a:extLst>
                <a:ext uri="{FF2B5EF4-FFF2-40B4-BE49-F238E27FC236}">
                  <a16:creationId xmlns:a16="http://schemas.microsoft.com/office/drawing/2014/main" id="{E796E1D0-5291-A9A1-9771-0D85FDB621CE}"/>
                </a:ext>
              </a:extLst>
            </p:cNvPr>
            <p:cNvSpPr/>
            <p:nvPr/>
          </p:nvSpPr>
          <p:spPr>
            <a:xfrm>
              <a:off x="-1750620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Graphic 5">
              <a:extLst>
                <a:ext uri="{FF2B5EF4-FFF2-40B4-BE49-F238E27FC236}">
                  <a16:creationId xmlns:a16="http://schemas.microsoft.com/office/drawing/2014/main" id="{D2757CA2-9EBC-FFC4-0D16-ED46C6B6DB10}"/>
                </a:ext>
              </a:extLst>
            </p:cNvPr>
            <p:cNvSpPr/>
            <p:nvPr/>
          </p:nvSpPr>
          <p:spPr>
            <a:xfrm>
              <a:off x="-527644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Graphic 5">
              <a:extLst>
                <a:ext uri="{FF2B5EF4-FFF2-40B4-BE49-F238E27FC236}">
                  <a16:creationId xmlns:a16="http://schemas.microsoft.com/office/drawing/2014/main" id="{AE79A2FA-53DF-26D2-04E3-B219C84944A6}"/>
                </a:ext>
              </a:extLst>
            </p:cNvPr>
            <p:cNvSpPr/>
            <p:nvPr/>
          </p:nvSpPr>
          <p:spPr>
            <a:xfrm>
              <a:off x="695332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Graphic 5">
              <a:extLst>
                <a:ext uri="{FF2B5EF4-FFF2-40B4-BE49-F238E27FC236}">
                  <a16:creationId xmlns:a16="http://schemas.microsoft.com/office/drawing/2014/main" id="{32AF6728-67E4-D51E-397B-0F273320973B}"/>
                </a:ext>
              </a:extLst>
            </p:cNvPr>
            <p:cNvSpPr/>
            <p:nvPr/>
          </p:nvSpPr>
          <p:spPr>
            <a:xfrm>
              <a:off x="1306820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Graphic 5">
              <a:extLst>
                <a:ext uri="{FF2B5EF4-FFF2-40B4-BE49-F238E27FC236}">
                  <a16:creationId xmlns:a16="http://schemas.microsoft.com/office/drawing/2014/main" id="{7D658C9E-3ACE-B55F-909E-5A2FB07D2D3C}"/>
                </a:ext>
              </a:extLst>
            </p:cNvPr>
            <p:cNvSpPr/>
            <p:nvPr/>
          </p:nvSpPr>
          <p:spPr>
            <a:xfrm>
              <a:off x="1918308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Graphic 5">
              <a:extLst>
                <a:ext uri="{FF2B5EF4-FFF2-40B4-BE49-F238E27FC236}">
                  <a16:creationId xmlns:a16="http://schemas.microsoft.com/office/drawing/2014/main" id="{F757B20A-CC91-C5BD-C594-3CDDDE62EBCE}"/>
                </a:ext>
              </a:extLst>
            </p:cNvPr>
            <p:cNvSpPr/>
            <p:nvPr/>
          </p:nvSpPr>
          <p:spPr>
            <a:xfrm>
              <a:off x="2529796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Graphic 5">
              <a:extLst>
                <a:ext uri="{FF2B5EF4-FFF2-40B4-BE49-F238E27FC236}">
                  <a16:creationId xmlns:a16="http://schemas.microsoft.com/office/drawing/2014/main" id="{49E72A8C-100D-76FA-61F0-80BB6BA61D4A}"/>
                </a:ext>
              </a:extLst>
            </p:cNvPr>
            <p:cNvSpPr/>
            <p:nvPr/>
          </p:nvSpPr>
          <p:spPr>
            <a:xfrm>
              <a:off x="-2362108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Graphic 5">
              <a:extLst>
                <a:ext uri="{FF2B5EF4-FFF2-40B4-BE49-F238E27FC236}">
                  <a16:creationId xmlns:a16="http://schemas.microsoft.com/office/drawing/2014/main" id="{F3E96A0B-19E9-D9A9-82DD-79533A53550D}"/>
                </a:ext>
              </a:extLst>
            </p:cNvPr>
            <p:cNvSpPr/>
            <p:nvPr/>
          </p:nvSpPr>
          <p:spPr>
            <a:xfrm>
              <a:off x="-1139132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Graphic 5">
              <a:extLst>
                <a:ext uri="{FF2B5EF4-FFF2-40B4-BE49-F238E27FC236}">
                  <a16:creationId xmlns:a16="http://schemas.microsoft.com/office/drawing/2014/main" id="{5A004634-724E-4DF6-A3D2-C3C6917CA179}"/>
                </a:ext>
              </a:extLst>
            </p:cNvPr>
            <p:cNvSpPr/>
            <p:nvPr/>
          </p:nvSpPr>
          <p:spPr>
            <a:xfrm>
              <a:off x="83844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790037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69504E-2914-A62F-7926-09C64FC07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raphic 5">
            <a:extLst>
              <a:ext uri="{FF2B5EF4-FFF2-40B4-BE49-F238E27FC236}">
                <a16:creationId xmlns:a16="http://schemas.microsoft.com/office/drawing/2014/main" id="{D1C6E25E-9A9E-CF31-E25B-9FF6B25297F6}"/>
              </a:ext>
            </a:extLst>
          </p:cNvPr>
          <p:cNvSpPr/>
          <p:nvPr/>
        </p:nvSpPr>
        <p:spPr>
          <a:xfrm rot="21346023">
            <a:off x="658815" y="1589712"/>
            <a:ext cx="10837862" cy="3846352"/>
          </a:xfrm>
          <a:custGeom>
            <a:avLst/>
            <a:gdLst>
              <a:gd name="connsiteX0" fmla="*/ 0 w 11374183"/>
              <a:gd name="connsiteY0" fmla="*/ 2722150 h 4036695"/>
              <a:gd name="connsiteX1" fmla="*/ 34290 w 11374183"/>
              <a:gd name="connsiteY1" fmla="*/ 2502027 h 4036695"/>
              <a:gd name="connsiteX2" fmla="*/ 432245 w 11374183"/>
              <a:gd name="connsiteY2" fmla="*/ 1499616 h 4036695"/>
              <a:gd name="connsiteX3" fmla="*/ 1272731 w 11374183"/>
              <a:gd name="connsiteY3" fmla="*/ 389382 h 4036695"/>
              <a:gd name="connsiteX4" fmla="*/ 1594390 w 11374183"/>
              <a:gd name="connsiteY4" fmla="*/ 31909 h 4036695"/>
              <a:gd name="connsiteX5" fmla="*/ 1619441 w 11374183"/>
              <a:gd name="connsiteY5" fmla="*/ 0 h 4036695"/>
              <a:gd name="connsiteX6" fmla="*/ 1629347 w 11374183"/>
              <a:gd name="connsiteY6" fmla="*/ 7715 h 4036695"/>
              <a:gd name="connsiteX7" fmla="*/ 1585817 w 11374183"/>
              <a:gd name="connsiteY7" fmla="*/ 84201 h 4036695"/>
              <a:gd name="connsiteX8" fmla="*/ 1243393 w 11374183"/>
              <a:gd name="connsiteY8" fmla="*/ 986885 h 4036695"/>
              <a:gd name="connsiteX9" fmla="*/ 1281303 w 11374183"/>
              <a:gd name="connsiteY9" fmla="*/ 1690973 h 4036695"/>
              <a:gd name="connsiteX10" fmla="*/ 2033778 w 11374183"/>
              <a:gd name="connsiteY10" fmla="*/ 2312099 h 4036695"/>
              <a:gd name="connsiteX11" fmla="*/ 2922175 w 11374183"/>
              <a:gd name="connsiteY11" fmla="*/ 2286191 h 4036695"/>
              <a:gd name="connsiteX12" fmla="*/ 4036505 w 11374183"/>
              <a:gd name="connsiteY12" fmla="*/ 2001965 h 4036695"/>
              <a:gd name="connsiteX13" fmla="*/ 7550944 w 11374183"/>
              <a:gd name="connsiteY13" fmla="*/ 1069086 h 4036695"/>
              <a:gd name="connsiteX14" fmla="*/ 10844785 w 11374183"/>
              <a:gd name="connsiteY14" fmla="*/ 194310 h 4036695"/>
              <a:gd name="connsiteX15" fmla="*/ 11350085 w 11374183"/>
              <a:gd name="connsiteY15" fmla="*/ 60198 h 4036695"/>
              <a:gd name="connsiteX16" fmla="*/ 11374184 w 11374183"/>
              <a:gd name="connsiteY16" fmla="*/ 62484 h 4036695"/>
              <a:gd name="connsiteX17" fmla="*/ 10990802 w 11374183"/>
              <a:gd name="connsiteY17" fmla="*/ 226600 h 4036695"/>
              <a:gd name="connsiteX18" fmla="*/ 3670364 w 11374183"/>
              <a:gd name="connsiteY18" fmla="*/ 3357563 h 4036695"/>
              <a:gd name="connsiteX19" fmla="*/ 2483930 w 11374183"/>
              <a:gd name="connsiteY19" fmla="*/ 3832860 h 4036695"/>
              <a:gd name="connsiteX20" fmla="*/ 1584484 w 11374183"/>
              <a:gd name="connsiteY20" fmla="*/ 4028789 h 4036695"/>
              <a:gd name="connsiteX21" fmla="*/ 1552480 w 11374183"/>
              <a:gd name="connsiteY21" fmla="*/ 4036695 h 4036695"/>
              <a:gd name="connsiteX22" fmla="*/ 1152430 w 11374183"/>
              <a:gd name="connsiteY22" fmla="*/ 4036695 h 4036695"/>
              <a:gd name="connsiteX23" fmla="*/ 1115949 w 11374183"/>
              <a:gd name="connsiteY23" fmla="*/ 4027837 h 4036695"/>
              <a:gd name="connsiteX24" fmla="*/ 823627 w 11374183"/>
              <a:gd name="connsiteY24" fmla="*/ 3966591 h 4036695"/>
              <a:gd name="connsiteX25" fmla="*/ 45244 w 11374183"/>
              <a:gd name="connsiteY25" fmla="*/ 3187637 h 4036695"/>
              <a:gd name="connsiteX26" fmla="*/ 0 w 11374183"/>
              <a:gd name="connsiteY26" fmla="*/ 2960370 h 4036695"/>
              <a:gd name="connsiteX27" fmla="*/ 0 w 11374183"/>
              <a:gd name="connsiteY27" fmla="*/ 2722245 h 4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74183" h="4036695">
                <a:moveTo>
                  <a:pt x="0" y="2722150"/>
                </a:moveTo>
                <a:cubicBezTo>
                  <a:pt x="11335" y="2648807"/>
                  <a:pt x="20479" y="2574988"/>
                  <a:pt x="34290" y="2502027"/>
                </a:cubicBezTo>
                <a:cubicBezTo>
                  <a:pt x="102584" y="2142458"/>
                  <a:pt x="247650" y="1812798"/>
                  <a:pt x="432245" y="1499616"/>
                </a:cubicBezTo>
                <a:cubicBezTo>
                  <a:pt x="669417" y="1097185"/>
                  <a:pt x="965168" y="738664"/>
                  <a:pt x="1272731" y="389382"/>
                </a:cubicBezTo>
                <a:cubicBezTo>
                  <a:pt x="1378649" y="269081"/>
                  <a:pt x="1487234" y="151162"/>
                  <a:pt x="1594390" y="31909"/>
                </a:cubicBezTo>
                <a:cubicBezTo>
                  <a:pt x="1603439" y="21908"/>
                  <a:pt x="1611154" y="10668"/>
                  <a:pt x="1619441" y="0"/>
                </a:cubicBezTo>
                <a:cubicBezTo>
                  <a:pt x="1622774" y="2572"/>
                  <a:pt x="1626013" y="5143"/>
                  <a:pt x="1629347" y="7715"/>
                </a:cubicBezTo>
                <a:cubicBezTo>
                  <a:pt x="1614773" y="33242"/>
                  <a:pt x="1600010" y="58579"/>
                  <a:pt x="1585817" y="84201"/>
                </a:cubicBezTo>
                <a:cubicBezTo>
                  <a:pt x="1427798" y="368427"/>
                  <a:pt x="1302163" y="665226"/>
                  <a:pt x="1243393" y="986885"/>
                </a:cubicBezTo>
                <a:cubicBezTo>
                  <a:pt x="1199960" y="1224248"/>
                  <a:pt x="1193483" y="1461992"/>
                  <a:pt x="1281303" y="1690973"/>
                </a:cubicBezTo>
                <a:cubicBezTo>
                  <a:pt x="1414367" y="2037778"/>
                  <a:pt x="1671447" y="2241233"/>
                  <a:pt x="2033778" y="2312099"/>
                </a:cubicBezTo>
                <a:cubicBezTo>
                  <a:pt x="2331434" y="2370392"/>
                  <a:pt x="2629757" y="2353151"/>
                  <a:pt x="2922175" y="2286191"/>
                </a:cubicBezTo>
                <a:cubicBezTo>
                  <a:pt x="3295745" y="2200656"/>
                  <a:pt x="3665887" y="2100072"/>
                  <a:pt x="4036505" y="2001965"/>
                </a:cubicBezTo>
                <a:cubicBezTo>
                  <a:pt x="5208270" y="1692021"/>
                  <a:pt x="6379464" y="1380173"/>
                  <a:pt x="7550944" y="1069086"/>
                </a:cubicBezTo>
                <a:cubicBezTo>
                  <a:pt x="8648891" y="777526"/>
                  <a:pt x="9746837" y="485870"/>
                  <a:pt x="10844785" y="194310"/>
                </a:cubicBezTo>
                <a:cubicBezTo>
                  <a:pt x="11013186" y="149543"/>
                  <a:pt x="11181588" y="104775"/>
                  <a:pt x="11350085" y="60198"/>
                </a:cubicBezTo>
                <a:cubicBezTo>
                  <a:pt x="11357324" y="58293"/>
                  <a:pt x="11364754" y="57341"/>
                  <a:pt x="11374184" y="62484"/>
                </a:cubicBezTo>
                <a:cubicBezTo>
                  <a:pt x="11246358" y="117158"/>
                  <a:pt x="11118628" y="171926"/>
                  <a:pt x="10990802" y="226600"/>
                </a:cubicBezTo>
                <a:cubicBezTo>
                  <a:pt x="8550688" y="1270445"/>
                  <a:pt x="6110859" y="2314670"/>
                  <a:pt x="3670364" y="3357563"/>
                </a:cubicBezTo>
                <a:cubicBezTo>
                  <a:pt x="3278600" y="3525012"/>
                  <a:pt x="2890742" y="3702844"/>
                  <a:pt x="2483930" y="3832860"/>
                </a:cubicBezTo>
                <a:cubicBezTo>
                  <a:pt x="2190369" y="3926681"/>
                  <a:pt x="1892427" y="4000786"/>
                  <a:pt x="1584484" y="4028789"/>
                </a:cubicBezTo>
                <a:cubicBezTo>
                  <a:pt x="1573625" y="4029742"/>
                  <a:pt x="1563148" y="4034028"/>
                  <a:pt x="1552480" y="4036695"/>
                </a:cubicBezTo>
                <a:lnTo>
                  <a:pt x="1152430" y="4036695"/>
                </a:lnTo>
                <a:cubicBezTo>
                  <a:pt x="1140238" y="4033742"/>
                  <a:pt x="1128236" y="4030409"/>
                  <a:pt x="1115949" y="4027837"/>
                </a:cubicBezTo>
                <a:cubicBezTo>
                  <a:pt x="1018318" y="4007834"/>
                  <a:pt x="917924" y="3996690"/>
                  <a:pt x="823627" y="3966591"/>
                </a:cubicBezTo>
                <a:cubicBezTo>
                  <a:pt x="431483" y="3841242"/>
                  <a:pt x="164402" y="3586353"/>
                  <a:pt x="45244" y="3187637"/>
                </a:cubicBezTo>
                <a:cubicBezTo>
                  <a:pt x="23241" y="3113913"/>
                  <a:pt x="14764" y="3036189"/>
                  <a:pt x="0" y="2960370"/>
                </a:cubicBezTo>
                <a:cubicBezTo>
                  <a:pt x="0" y="2881027"/>
                  <a:pt x="0" y="2801588"/>
                  <a:pt x="0" y="2722245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50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718CCB-7CE0-9769-A04D-CC583D4645C5}"/>
              </a:ext>
            </a:extLst>
          </p:cNvPr>
          <p:cNvSpPr txBox="1"/>
          <p:nvPr/>
        </p:nvSpPr>
        <p:spPr>
          <a:xfrm>
            <a:off x="2705100" y="2767280"/>
            <a:ext cx="678180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0" spc="300" dirty="0">
                <a:solidFill>
                  <a:schemeClr val="bg1"/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PHASE 4</a:t>
            </a:r>
            <a:endParaRPr lang="en-GB" sz="8000" spc="300" dirty="0">
              <a:solidFill>
                <a:schemeClr val="bg1"/>
              </a:solidFill>
              <a:latin typeface="Anton" pitchFamily="2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58E142-DD17-CF55-7B0B-92C4AC5CB290}"/>
              </a:ext>
            </a:extLst>
          </p:cNvPr>
          <p:cNvSpPr txBox="1"/>
          <p:nvPr/>
        </p:nvSpPr>
        <p:spPr>
          <a:xfrm>
            <a:off x="4918625" y="3947685"/>
            <a:ext cx="2354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600" dirty="0">
                <a:solidFill>
                  <a:schemeClr val="bg1">
                    <a:lumMod val="75000"/>
                  </a:schemeClr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STRATEGIC OPPORTUNITIES </a:t>
            </a:r>
            <a:endParaRPr lang="en-GB" sz="1600" spc="600" dirty="0">
              <a:solidFill>
                <a:schemeClr val="bg1">
                  <a:lumMod val="75000"/>
                </a:schemeClr>
              </a:solidFill>
              <a:latin typeface="Anton" pitchFamily="2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805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D4F0F3-B25C-6E90-4BBC-3BBE32CAF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Athletic Shoe">
                <a:extLst>
                  <a:ext uri="{FF2B5EF4-FFF2-40B4-BE49-F238E27FC236}">
                    <a16:creationId xmlns:a16="http://schemas.microsoft.com/office/drawing/2014/main" id="{273BCBBB-B10F-7789-D768-93FC6934913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8372070">
              <a:off x="3005059" y="-5099637"/>
              <a:ext cx="5597477" cy="6016336"/>
            </p:xfrm>
            <a:graphic>
              <a:graphicData uri="http://schemas.microsoft.com/office/drawing/2017/model3d">
                <am3d:model3d r:embed="rId2">
                  <am3d:spPr>
                    <a:xfrm rot="18372070">
                      <a:off x="0" y="0"/>
                      <a:ext cx="5597477" cy="6016336"/>
                    </a:xfrm>
                    <a:prstGeom prst="rect">
                      <a:avLst/>
                    </a:prstGeom>
                  </am3d:spPr>
                  <am3d:camera>
                    <am3d:pos x="0" y="0" z="542283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52382" d="1000000"/>
                    <am3d:preTrans dx="-922501" dy="-8519446" dz="36057"/>
                    <am3d:scale>
                      <am3d:sx n="1000000" d="1000000"/>
                      <am3d:sy n="1000000" d="1000000"/>
                      <am3d:sz n="1000000" d="1000000"/>
                    </am3d:scale>
                    <am3d:rot ax="-6249782" ay="-903279" az="805048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7679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Athletic Shoe">
                <a:extLst>
                  <a:ext uri="{FF2B5EF4-FFF2-40B4-BE49-F238E27FC236}">
                    <a16:creationId xmlns:a16="http://schemas.microsoft.com/office/drawing/2014/main" id="{273BCBBB-B10F-7789-D768-93FC693491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8372070">
                <a:off x="3005059" y="-5099637"/>
                <a:ext cx="5597477" cy="6016336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EC12CF85-4DB2-B467-3C95-945458C7B321}"/>
              </a:ext>
            </a:extLst>
          </p:cNvPr>
          <p:cNvGrpSpPr/>
          <p:nvPr/>
        </p:nvGrpSpPr>
        <p:grpSpPr>
          <a:xfrm>
            <a:off x="658813" y="6221828"/>
            <a:ext cx="10837862" cy="157063"/>
            <a:chOff x="658813" y="481410"/>
            <a:chExt cx="10837862" cy="157063"/>
          </a:xfrm>
        </p:grpSpPr>
        <p:sp>
          <p:nvSpPr>
            <p:cNvPr id="28" name="Graphic 5">
              <a:extLst>
                <a:ext uri="{FF2B5EF4-FFF2-40B4-BE49-F238E27FC236}">
                  <a16:creationId xmlns:a16="http://schemas.microsoft.com/office/drawing/2014/main" id="{A964853A-7BB7-75CF-123A-682381E3C656}"/>
                </a:ext>
              </a:extLst>
            </p:cNvPr>
            <p:cNvSpPr/>
            <p:nvPr/>
          </p:nvSpPr>
          <p:spPr>
            <a:xfrm>
              <a:off x="127030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Graphic 5">
              <a:extLst>
                <a:ext uri="{FF2B5EF4-FFF2-40B4-BE49-F238E27FC236}">
                  <a16:creationId xmlns:a16="http://schemas.microsoft.com/office/drawing/2014/main" id="{497012B3-99D7-ABF9-C145-DFDADD46C938}"/>
                </a:ext>
              </a:extLst>
            </p:cNvPr>
            <p:cNvSpPr/>
            <p:nvPr/>
          </p:nvSpPr>
          <p:spPr>
            <a:xfrm>
              <a:off x="249327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Graphic 5">
              <a:extLst>
                <a:ext uri="{FF2B5EF4-FFF2-40B4-BE49-F238E27FC236}">
                  <a16:creationId xmlns:a16="http://schemas.microsoft.com/office/drawing/2014/main" id="{8488F597-5D10-0236-3468-EA61AE17CF63}"/>
                </a:ext>
              </a:extLst>
            </p:cNvPr>
            <p:cNvSpPr/>
            <p:nvPr/>
          </p:nvSpPr>
          <p:spPr>
            <a:xfrm>
              <a:off x="371625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Graphic 5">
              <a:extLst>
                <a:ext uri="{FF2B5EF4-FFF2-40B4-BE49-F238E27FC236}">
                  <a16:creationId xmlns:a16="http://schemas.microsoft.com/office/drawing/2014/main" id="{A888273A-EE1D-E593-AE87-9C12E953CE77}"/>
                </a:ext>
              </a:extLst>
            </p:cNvPr>
            <p:cNvSpPr/>
            <p:nvPr/>
          </p:nvSpPr>
          <p:spPr>
            <a:xfrm>
              <a:off x="432774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Graphic 5">
              <a:extLst>
                <a:ext uri="{FF2B5EF4-FFF2-40B4-BE49-F238E27FC236}">
                  <a16:creationId xmlns:a16="http://schemas.microsoft.com/office/drawing/2014/main" id="{70E95E2F-033D-2C63-CC3F-98F0B69CDCBA}"/>
                </a:ext>
              </a:extLst>
            </p:cNvPr>
            <p:cNvSpPr/>
            <p:nvPr/>
          </p:nvSpPr>
          <p:spPr>
            <a:xfrm>
              <a:off x="493922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Graphic 5">
              <a:extLst>
                <a:ext uri="{FF2B5EF4-FFF2-40B4-BE49-F238E27FC236}">
                  <a16:creationId xmlns:a16="http://schemas.microsoft.com/office/drawing/2014/main" id="{A40D779C-2101-B8A7-8BE3-2EE821B7449A}"/>
                </a:ext>
              </a:extLst>
            </p:cNvPr>
            <p:cNvSpPr/>
            <p:nvPr/>
          </p:nvSpPr>
          <p:spPr>
            <a:xfrm>
              <a:off x="555071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Graphic 5">
              <a:extLst>
                <a:ext uri="{FF2B5EF4-FFF2-40B4-BE49-F238E27FC236}">
                  <a16:creationId xmlns:a16="http://schemas.microsoft.com/office/drawing/2014/main" id="{06262F47-4F6A-0E67-EEFD-8376FD6C1E36}"/>
                </a:ext>
              </a:extLst>
            </p:cNvPr>
            <p:cNvSpPr/>
            <p:nvPr/>
          </p:nvSpPr>
          <p:spPr>
            <a:xfrm>
              <a:off x="616220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Graphic 5">
              <a:extLst>
                <a:ext uri="{FF2B5EF4-FFF2-40B4-BE49-F238E27FC236}">
                  <a16:creationId xmlns:a16="http://schemas.microsoft.com/office/drawing/2014/main" id="{74190EFA-208E-E257-AFEA-CF7F41267596}"/>
                </a:ext>
              </a:extLst>
            </p:cNvPr>
            <p:cNvSpPr/>
            <p:nvPr/>
          </p:nvSpPr>
          <p:spPr>
            <a:xfrm>
              <a:off x="677369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Graphic 5">
              <a:extLst>
                <a:ext uri="{FF2B5EF4-FFF2-40B4-BE49-F238E27FC236}">
                  <a16:creationId xmlns:a16="http://schemas.microsoft.com/office/drawing/2014/main" id="{C6E01B90-C650-714A-28A6-1DAD14AA7DC1}"/>
                </a:ext>
              </a:extLst>
            </p:cNvPr>
            <p:cNvSpPr/>
            <p:nvPr/>
          </p:nvSpPr>
          <p:spPr>
            <a:xfrm>
              <a:off x="738518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Graphic 5">
              <a:extLst>
                <a:ext uri="{FF2B5EF4-FFF2-40B4-BE49-F238E27FC236}">
                  <a16:creationId xmlns:a16="http://schemas.microsoft.com/office/drawing/2014/main" id="{EE848E38-A7C8-62C2-10BD-8175E5514AFA}"/>
                </a:ext>
              </a:extLst>
            </p:cNvPr>
            <p:cNvSpPr/>
            <p:nvPr/>
          </p:nvSpPr>
          <p:spPr>
            <a:xfrm>
              <a:off x="799666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Graphic 5">
              <a:extLst>
                <a:ext uri="{FF2B5EF4-FFF2-40B4-BE49-F238E27FC236}">
                  <a16:creationId xmlns:a16="http://schemas.microsoft.com/office/drawing/2014/main" id="{8596F6A4-D754-97EA-1050-FC5ADCF52E2F}"/>
                </a:ext>
              </a:extLst>
            </p:cNvPr>
            <p:cNvSpPr/>
            <p:nvPr/>
          </p:nvSpPr>
          <p:spPr>
            <a:xfrm>
              <a:off x="860815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Graphic 5">
              <a:extLst>
                <a:ext uri="{FF2B5EF4-FFF2-40B4-BE49-F238E27FC236}">
                  <a16:creationId xmlns:a16="http://schemas.microsoft.com/office/drawing/2014/main" id="{7239AF35-939A-382C-F27A-E53FC665AD40}"/>
                </a:ext>
              </a:extLst>
            </p:cNvPr>
            <p:cNvSpPr/>
            <p:nvPr/>
          </p:nvSpPr>
          <p:spPr>
            <a:xfrm>
              <a:off x="921964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Graphic 5">
              <a:extLst>
                <a:ext uri="{FF2B5EF4-FFF2-40B4-BE49-F238E27FC236}">
                  <a16:creationId xmlns:a16="http://schemas.microsoft.com/office/drawing/2014/main" id="{8F9BA953-6A26-9059-6B7F-5939A6C49E59}"/>
                </a:ext>
              </a:extLst>
            </p:cNvPr>
            <p:cNvSpPr/>
            <p:nvPr/>
          </p:nvSpPr>
          <p:spPr>
            <a:xfrm>
              <a:off x="983113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Graphic 5">
              <a:extLst>
                <a:ext uri="{FF2B5EF4-FFF2-40B4-BE49-F238E27FC236}">
                  <a16:creationId xmlns:a16="http://schemas.microsoft.com/office/drawing/2014/main" id="{D8928C9C-0AD2-BB77-17C6-66ED62EB1BE8}"/>
                </a:ext>
              </a:extLst>
            </p:cNvPr>
            <p:cNvSpPr/>
            <p:nvPr/>
          </p:nvSpPr>
          <p:spPr>
            <a:xfrm>
              <a:off x="11054116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Graphic 5">
              <a:extLst>
                <a:ext uri="{FF2B5EF4-FFF2-40B4-BE49-F238E27FC236}">
                  <a16:creationId xmlns:a16="http://schemas.microsoft.com/office/drawing/2014/main" id="{8FB5917C-415E-679D-466E-027643A09752}"/>
                </a:ext>
              </a:extLst>
            </p:cNvPr>
            <p:cNvSpPr/>
            <p:nvPr/>
          </p:nvSpPr>
          <p:spPr>
            <a:xfrm>
              <a:off x="1044262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Graphic 5">
              <a:extLst>
                <a:ext uri="{FF2B5EF4-FFF2-40B4-BE49-F238E27FC236}">
                  <a16:creationId xmlns:a16="http://schemas.microsoft.com/office/drawing/2014/main" id="{A6B0D816-B73B-0CFA-3888-D9F1B05137E9}"/>
                </a:ext>
              </a:extLst>
            </p:cNvPr>
            <p:cNvSpPr/>
            <p:nvPr/>
          </p:nvSpPr>
          <p:spPr>
            <a:xfrm>
              <a:off x="65881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Graphic 5">
              <a:extLst>
                <a:ext uri="{FF2B5EF4-FFF2-40B4-BE49-F238E27FC236}">
                  <a16:creationId xmlns:a16="http://schemas.microsoft.com/office/drawing/2014/main" id="{E7947CBE-2973-F4F5-B9B7-1520289491E7}"/>
                </a:ext>
              </a:extLst>
            </p:cNvPr>
            <p:cNvSpPr/>
            <p:nvPr/>
          </p:nvSpPr>
          <p:spPr>
            <a:xfrm>
              <a:off x="188178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Graphic 5">
              <a:extLst>
                <a:ext uri="{FF2B5EF4-FFF2-40B4-BE49-F238E27FC236}">
                  <a16:creationId xmlns:a16="http://schemas.microsoft.com/office/drawing/2014/main" id="{30A11328-F2B9-AF6A-E495-6BF0A0748EC2}"/>
                </a:ext>
              </a:extLst>
            </p:cNvPr>
            <p:cNvSpPr/>
            <p:nvPr/>
          </p:nvSpPr>
          <p:spPr>
            <a:xfrm>
              <a:off x="310476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418758A-8531-27B6-C670-4DA91DC7CD13}"/>
              </a:ext>
            </a:extLst>
          </p:cNvPr>
          <p:cNvSpPr/>
          <p:nvPr/>
        </p:nvSpPr>
        <p:spPr>
          <a:xfrm>
            <a:off x="-3991992" y="1943659"/>
            <a:ext cx="3991992" cy="3643086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>
              <a:solidFill>
                <a:schemeClr val="tx1"/>
              </a:solidFill>
            </a:endParaRPr>
          </a:p>
        </p:txBody>
      </p:sp>
      <p:pic>
        <p:nvPicPr>
          <p:cNvPr id="2" name="Picture 1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0AAED162-CD4F-052D-EEC8-DFF320B76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530" y="361336"/>
            <a:ext cx="8415907" cy="54864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445268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2C1005-4EDF-7330-EFDB-6AF8A6BC4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Athletic Shoe">
                <a:extLst>
                  <a:ext uri="{FF2B5EF4-FFF2-40B4-BE49-F238E27FC236}">
                    <a16:creationId xmlns:a16="http://schemas.microsoft.com/office/drawing/2014/main" id="{D5593101-4D56-37CA-2CC1-5AB8771543F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8372070">
              <a:off x="3005059" y="-5099637"/>
              <a:ext cx="5597477" cy="6016336"/>
            </p:xfrm>
            <a:graphic>
              <a:graphicData uri="http://schemas.microsoft.com/office/drawing/2017/model3d">
                <am3d:model3d r:embed="rId3">
                  <am3d:spPr>
                    <a:xfrm rot="18372070">
                      <a:off x="0" y="0"/>
                      <a:ext cx="5597477" cy="6016336"/>
                    </a:xfrm>
                    <a:prstGeom prst="rect">
                      <a:avLst/>
                    </a:prstGeom>
                  </am3d:spPr>
                  <am3d:camera>
                    <am3d:pos x="0" y="0" z="542283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52382" d="1000000"/>
                    <am3d:preTrans dx="-922501" dy="-8519446" dz="36057"/>
                    <am3d:scale>
                      <am3d:sx n="1000000" d="1000000"/>
                      <am3d:sy n="1000000" d="1000000"/>
                      <am3d:sz n="1000000" d="1000000"/>
                    </am3d:scale>
                    <am3d:rot ax="-6249782" ay="-903279" az="805048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7679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Athletic Shoe">
                <a:extLst>
                  <a:ext uri="{FF2B5EF4-FFF2-40B4-BE49-F238E27FC236}">
                    <a16:creationId xmlns:a16="http://schemas.microsoft.com/office/drawing/2014/main" id="{D5593101-4D56-37CA-2CC1-5AB8771543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8372070">
                <a:off x="3005059" y="-5099637"/>
                <a:ext cx="5597477" cy="6016336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E732FFCD-C739-23E0-EC2D-86B21EA471C9}"/>
              </a:ext>
            </a:extLst>
          </p:cNvPr>
          <p:cNvGrpSpPr/>
          <p:nvPr/>
        </p:nvGrpSpPr>
        <p:grpSpPr>
          <a:xfrm>
            <a:off x="658813" y="6221828"/>
            <a:ext cx="10837862" cy="157063"/>
            <a:chOff x="658813" y="481410"/>
            <a:chExt cx="10837862" cy="157063"/>
          </a:xfrm>
        </p:grpSpPr>
        <p:sp>
          <p:nvSpPr>
            <p:cNvPr id="28" name="Graphic 5">
              <a:extLst>
                <a:ext uri="{FF2B5EF4-FFF2-40B4-BE49-F238E27FC236}">
                  <a16:creationId xmlns:a16="http://schemas.microsoft.com/office/drawing/2014/main" id="{8C7FF195-1FDD-8DF1-4969-05753ED9568F}"/>
                </a:ext>
              </a:extLst>
            </p:cNvPr>
            <p:cNvSpPr/>
            <p:nvPr/>
          </p:nvSpPr>
          <p:spPr>
            <a:xfrm>
              <a:off x="127030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Graphic 5">
              <a:extLst>
                <a:ext uri="{FF2B5EF4-FFF2-40B4-BE49-F238E27FC236}">
                  <a16:creationId xmlns:a16="http://schemas.microsoft.com/office/drawing/2014/main" id="{E6747C42-5E4E-FE39-320B-2B49FDCF042F}"/>
                </a:ext>
              </a:extLst>
            </p:cNvPr>
            <p:cNvSpPr/>
            <p:nvPr/>
          </p:nvSpPr>
          <p:spPr>
            <a:xfrm>
              <a:off x="249327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Graphic 5">
              <a:extLst>
                <a:ext uri="{FF2B5EF4-FFF2-40B4-BE49-F238E27FC236}">
                  <a16:creationId xmlns:a16="http://schemas.microsoft.com/office/drawing/2014/main" id="{541CF3D7-1178-CFD7-949C-F9A86FC9C952}"/>
                </a:ext>
              </a:extLst>
            </p:cNvPr>
            <p:cNvSpPr/>
            <p:nvPr/>
          </p:nvSpPr>
          <p:spPr>
            <a:xfrm>
              <a:off x="371625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Graphic 5">
              <a:extLst>
                <a:ext uri="{FF2B5EF4-FFF2-40B4-BE49-F238E27FC236}">
                  <a16:creationId xmlns:a16="http://schemas.microsoft.com/office/drawing/2014/main" id="{D82F573C-E6F2-88AB-31BC-786DE9591FA6}"/>
                </a:ext>
              </a:extLst>
            </p:cNvPr>
            <p:cNvSpPr/>
            <p:nvPr/>
          </p:nvSpPr>
          <p:spPr>
            <a:xfrm>
              <a:off x="432774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Graphic 5">
              <a:extLst>
                <a:ext uri="{FF2B5EF4-FFF2-40B4-BE49-F238E27FC236}">
                  <a16:creationId xmlns:a16="http://schemas.microsoft.com/office/drawing/2014/main" id="{DA785501-51B3-7E25-A11B-3452381F0B93}"/>
                </a:ext>
              </a:extLst>
            </p:cNvPr>
            <p:cNvSpPr/>
            <p:nvPr/>
          </p:nvSpPr>
          <p:spPr>
            <a:xfrm>
              <a:off x="493922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Graphic 5">
              <a:extLst>
                <a:ext uri="{FF2B5EF4-FFF2-40B4-BE49-F238E27FC236}">
                  <a16:creationId xmlns:a16="http://schemas.microsoft.com/office/drawing/2014/main" id="{DADEB751-BEDC-B225-C473-DDB1DDED0BF1}"/>
                </a:ext>
              </a:extLst>
            </p:cNvPr>
            <p:cNvSpPr/>
            <p:nvPr/>
          </p:nvSpPr>
          <p:spPr>
            <a:xfrm>
              <a:off x="555071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Graphic 5">
              <a:extLst>
                <a:ext uri="{FF2B5EF4-FFF2-40B4-BE49-F238E27FC236}">
                  <a16:creationId xmlns:a16="http://schemas.microsoft.com/office/drawing/2014/main" id="{5BEBE613-8609-81A9-79C1-EE7657A1D9F1}"/>
                </a:ext>
              </a:extLst>
            </p:cNvPr>
            <p:cNvSpPr/>
            <p:nvPr/>
          </p:nvSpPr>
          <p:spPr>
            <a:xfrm>
              <a:off x="616220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Graphic 5">
              <a:extLst>
                <a:ext uri="{FF2B5EF4-FFF2-40B4-BE49-F238E27FC236}">
                  <a16:creationId xmlns:a16="http://schemas.microsoft.com/office/drawing/2014/main" id="{C8A30DFF-F530-5706-5E1F-C2CBDC10C745}"/>
                </a:ext>
              </a:extLst>
            </p:cNvPr>
            <p:cNvSpPr/>
            <p:nvPr/>
          </p:nvSpPr>
          <p:spPr>
            <a:xfrm>
              <a:off x="677369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Graphic 5">
              <a:extLst>
                <a:ext uri="{FF2B5EF4-FFF2-40B4-BE49-F238E27FC236}">
                  <a16:creationId xmlns:a16="http://schemas.microsoft.com/office/drawing/2014/main" id="{BC39FDF4-4A18-F74E-8EC6-DE54132BF04A}"/>
                </a:ext>
              </a:extLst>
            </p:cNvPr>
            <p:cNvSpPr/>
            <p:nvPr/>
          </p:nvSpPr>
          <p:spPr>
            <a:xfrm>
              <a:off x="738518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Graphic 5">
              <a:extLst>
                <a:ext uri="{FF2B5EF4-FFF2-40B4-BE49-F238E27FC236}">
                  <a16:creationId xmlns:a16="http://schemas.microsoft.com/office/drawing/2014/main" id="{D3D82445-A8D6-C992-5196-B4B1B156F7A1}"/>
                </a:ext>
              </a:extLst>
            </p:cNvPr>
            <p:cNvSpPr/>
            <p:nvPr/>
          </p:nvSpPr>
          <p:spPr>
            <a:xfrm>
              <a:off x="799666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Graphic 5">
              <a:extLst>
                <a:ext uri="{FF2B5EF4-FFF2-40B4-BE49-F238E27FC236}">
                  <a16:creationId xmlns:a16="http://schemas.microsoft.com/office/drawing/2014/main" id="{FBB28E74-68F5-68E7-2430-C152843B3778}"/>
                </a:ext>
              </a:extLst>
            </p:cNvPr>
            <p:cNvSpPr/>
            <p:nvPr/>
          </p:nvSpPr>
          <p:spPr>
            <a:xfrm>
              <a:off x="860815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Graphic 5">
              <a:extLst>
                <a:ext uri="{FF2B5EF4-FFF2-40B4-BE49-F238E27FC236}">
                  <a16:creationId xmlns:a16="http://schemas.microsoft.com/office/drawing/2014/main" id="{B2954902-F074-8271-57B3-693C0A6C381C}"/>
                </a:ext>
              </a:extLst>
            </p:cNvPr>
            <p:cNvSpPr/>
            <p:nvPr/>
          </p:nvSpPr>
          <p:spPr>
            <a:xfrm>
              <a:off x="921964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Graphic 5">
              <a:extLst>
                <a:ext uri="{FF2B5EF4-FFF2-40B4-BE49-F238E27FC236}">
                  <a16:creationId xmlns:a16="http://schemas.microsoft.com/office/drawing/2014/main" id="{5E2099C0-612F-9081-AD7E-82771A4128B4}"/>
                </a:ext>
              </a:extLst>
            </p:cNvPr>
            <p:cNvSpPr/>
            <p:nvPr/>
          </p:nvSpPr>
          <p:spPr>
            <a:xfrm>
              <a:off x="983113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Graphic 5">
              <a:extLst>
                <a:ext uri="{FF2B5EF4-FFF2-40B4-BE49-F238E27FC236}">
                  <a16:creationId xmlns:a16="http://schemas.microsoft.com/office/drawing/2014/main" id="{73D6E2EF-F92B-8990-03FF-C89F8FB94EAF}"/>
                </a:ext>
              </a:extLst>
            </p:cNvPr>
            <p:cNvSpPr/>
            <p:nvPr/>
          </p:nvSpPr>
          <p:spPr>
            <a:xfrm>
              <a:off x="11054116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Graphic 5">
              <a:extLst>
                <a:ext uri="{FF2B5EF4-FFF2-40B4-BE49-F238E27FC236}">
                  <a16:creationId xmlns:a16="http://schemas.microsoft.com/office/drawing/2014/main" id="{704A490F-537A-7AA0-38FD-07B97FA781DC}"/>
                </a:ext>
              </a:extLst>
            </p:cNvPr>
            <p:cNvSpPr/>
            <p:nvPr/>
          </p:nvSpPr>
          <p:spPr>
            <a:xfrm>
              <a:off x="1044262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Graphic 5">
              <a:extLst>
                <a:ext uri="{FF2B5EF4-FFF2-40B4-BE49-F238E27FC236}">
                  <a16:creationId xmlns:a16="http://schemas.microsoft.com/office/drawing/2014/main" id="{B24E4E58-857C-E638-412E-F4FF01C4DA24}"/>
                </a:ext>
              </a:extLst>
            </p:cNvPr>
            <p:cNvSpPr/>
            <p:nvPr/>
          </p:nvSpPr>
          <p:spPr>
            <a:xfrm>
              <a:off x="65881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Graphic 5">
              <a:extLst>
                <a:ext uri="{FF2B5EF4-FFF2-40B4-BE49-F238E27FC236}">
                  <a16:creationId xmlns:a16="http://schemas.microsoft.com/office/drawing/2014/main" id="{038F5B30-F87D-3891-FD05-2709C5DCDF9F}"/>
                </a:ext>
              </a:extLst>
            </p:cNvPr>
            <p:cNvSpPr/>
            <p:nvPr/>
          </p:nvSpPr>
          <p:spPr>
            <a:xfrm>
              <a:off x="188178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Graphic 5">
              <a:extLst>
                <a:ext uri="{FF2B5EF4-FFF2-40B4-BE49-F238E27FC236}">
                  <a16:creationId xmlns:a16="http://schemas.microsoft.com/office/drawing/2014/main" id="{2A0D22E0-3F74-D003-4485-F8DBB84CABDA}"/>
                </a:ext>
              </a:extLst>
            </p:cNvPr>
            <p:cNvSpPr/>
            <p:nvPr/>
          </p:nvSpPr>
          <p:spPr>
            <a:xfrm>
              <a:off x="310476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4AFDD87-7E1D-43D0-3AEE-150D4AF3F122}"/>
              </a:ext>
            </a:extLst>
          </p:cNvPr>
          <p:cNvSpPr/>
          <p:nvPr/>
        </p:nvSpPr>
        <p:spPr>
          <a:xfrm>
            <a:off x="-3991992" y="1943659"/>
            <a:ext cx="3991992" cy="3643086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>
              <a:solidFill>
                <a:schemeClr val="tx1"/>
              </a:solidFill>
            </a:endParaRP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21D8C40-FA54-21FC-5803-314BB252DDB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724" r="67" b="3448"/>
          <a:stretch>
            <a:fillRect/>
          </a:stretch>
        </p:blipFill>
        <p:spPr>
          <a:xfrm>
            <a:off x="732886" y="479109"/>
            <a:ext cx="10626978" cy="54864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221254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7D987D-6720-504F-CDC2-2079D44C0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Athletic Shoe">
                <a:extLst>
                  <a:ext uri="{FF2B5EF4-FFF2-40B4-BE49-F238E27FC236}">
                    <a16:creationId xmlns:a16="http://schemas.microsoft.com/office/drawing/2014/main" id="{E0060E70-B68F-9151-01DD-997767139BB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8372070">
              <a:off x="3005059" y="-5099637"/>
              <a:ext cx="5597477" cy="6016336"/>
            </p:xfrm>
            <a:graphic>
              <a:graphicData uri="http://schemas.microsoft.com/office/drawing/2017/model3d">
                <am3d:model3d r:embed="rId2">
                  <am3d:spPr>
                    <a:xfrm rot="18372070">
                      <a:off x="0" y="0"/>
                      <a:ext cx="5597477" cy="6016336"/>
                    </a:xfrm>
                    <a:prstGeom prst="rect">
                      <a:avLst/>
                    </a:prstGeom>
                  </am3d:spPr>
                  <am3d:camera>
                    <am3d:pos x="0" y="0" z="542283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52382" d="1000000"/>
                    <am3d:preTrans dx="-922501" dy="-8519446" dz="36057"/>
                    <am3d:scale>
                      <am3d:sx n="1000000" d="1000000"/>
                      <am3d:sy n="1000000" d="1000000"/>
                      <am3d:sz n="1000000" d="1000000"/>
                    </am3d:scale>
                    <am3d:rot ax="-6249782" ay="-903279" az="805048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7679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Athletic Shoe">
                <a:extLst>
                  <a:ext uri="{FF2B5EF4-FFF2-40B4-BE49-F238E27FC236}">
                    <a16:creationId xmlns:a16="http://schemas.microsoft.com/office/drawing/2014/main" id="{E0060E70-B68F-9151-01DD-997767139B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8372070">
                <a:off x="3005059" y="-5099637"/>
                <a:ext cx="5597477" cy="6016336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9CE62EF7-7B91-6854-F484-E31EE0AA43A4}"/>
              </a:ext>
            </a:extLst>
          </p:cNvPr>
          <p:cNvGrpSpPr/>
          <p:nvPr/>
        </p:nvGrpSpPr>
        <p:grpSpPr>
          <a:xfrm>
            <a:off x="658813" y="6221828"/>
            <a:ext cx="10837862" cy="157063"/>
            <a:chOff x="658813" y="481410"/>
            <a:chExt cx="10837862" cy="157063"/>
          </a:xfrm>
        </p:grpSpPr>
        <p:sp>
          <p:nvSpPr>
            <p:cNvPr id="28" name="Graphic 5">
              <a:extLst>
                <a:ext uri="{FF2B5EF4-FFF2-40B4-BE49-F238E27FC236}">
                  <a16:creationId xmlns:a16="http://schemas.microsoft.com/office/drawing/2014/main" id="{5ABE713F-DA44-A8FB-862F-C0C1C0CA2510}"/>
                </a:ext>
              </a:extLst>
            </p:cNvPr>
            <p:cNvSpPr/>
            <p:nvPr/>
          </p:nvSpPr>
          <p:spPr>
            <a:xfrm>
              <a:off x="127030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Graphic 5">
              <a:extLst>
                <a:ext uri="{FF2B5EF4-FFF2-40B4-BE49-F238E27FC236}">
                  <a16:creationId xmlns:a16="http://schemas.microsoft.com/office/drawing/2014/main" id="{60FD9CDD-1BCA-D915-F642-EA7D01E9D704}"/>
                </a:ext>
              </a:extLst>
            </p:cNvPr>
            <p:cNvSpPr/>
            <p:nvPr/>
          </p:nvSpPr>
          <p:spPr>
            <a:xfrm>
              <a:off x="249327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Graphic 5">
              <a:extLst>
                <a:ext uri="{FF2B5EF4-FFF2-40B4-BE49-F238E27FC236}">
                  <a16:creationId xmlns:a16="http://schemas.microsoft.com/office/drawing/2014/main" id="{8AA21763-BB0F-0121-B625-4AFAC31D1192}"/>
                </a:ext>
              </a:extLst>
            </p:cNvPr>
            <p:cNvSpPr/>
            <p:nvPr/>
          </p:nvSpPr>
          <p:spPr>
            <a:xfrm>
              <a:off x="371625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Graphic 5">
              <a:extLst>
                <a:ext uri="{FF2B5EF4-FFF2-40B4-BE49-F238E27FC236}">
                  <a16:creationId xmlns:a16="http://schemas.microsoft.com/office/drawing/2014/main" id="{EDCF19FE-2BAA-7BB8-E323-DC0A52D6299D}"/>
                </a:ext>
              </a:extLst>
            </p:cNvPr>
            <p:cNvSpPr/>
            <p:nvPr/>
          </p:nvSpPr>
          <p:spPr>
            <a:xfrm>
              <a:off x="432774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Graphic 5">
              <a:extLst>
                <a:ext uri="{FF2B5EF4-FFF2-40B4-BE49-F238E27FC236}">
                  <a16:creationId xmlns:a16="http://schemas.microsoft.com/office/drawing/2014/main" id="{049EA222-6BD5-E3E9-2D44-B259FAE8B247}"/>
                </a:ext>
              </a:extLst>
            </p:cNvPr>
            <p:cNvSpPr/>
            <p:nvPr/>
          </p:nvSpPr>
          <p:spPr>
            <a:xfrm>
              <a:off x="493922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Graphic 5">
              <a:extLst>
                <a:ext uri="{FF2B5EF4-FFF2-40B4-BE49-F238E27FC236}">
                  <a16:creationId xmlns:a16="http://schemas.microsoft.com/office/drawing/2014/main" id="{155260AF-5214-DEFF-FEB7-BA2446D9B904}"/>
                </a:ext>
              </a:extLst>
            </p:cNvPr>
            <p:cNvSpPr/>
            <p:nvPr/>
          </p:nvSpPr>
          <p:spPr>
            <a:xfrm>
              <a:off x="555071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Graphic 5">
              <a:extLst>
                <a:ext uri="{FF2B5EF4-FFF2-40B4-BE49-F238E27FC236}">
                  <a16:creationId xmlns:a16="http://schemas.microsoft.com/office/drawing/2014/main" id="{656A3C98-9069-618F-9A76-C8871172E255}"/>
                </a:ext>
              </a:extLst>
            </p:cNvPr>
            <p:cNvSpPr/>
            <p:nvPr/>
          </p:nvSpPr>
          <p:spPr>
            <a:xfrm>
              <a:off x="616220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Graphic 5">
              <a:extLst>
                <a:ext uri="{FF2B5EF4-FFF2-40B4-BE49-F238E27FC236}">
                  <a16:creationId xmlns:a16="http://schemas.microsoft.com/office/drawing/2014/main" id="{ACB101D7-067D-2ECC-BD49-307C7F972255}"/>
                </a:ext>
              </a:extLst>
            </p:cNvPr>
            <p:cNvSpPr/>
            <p:nvPr/>
          </p:nvSpPr>
          <p:spPr>
            <a:xfrm>
              <a:off x="677369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Graphic 5">
              <a:extLst>
                <a:ext uri="{FF2B5EF4-FFF2-40B4-BE49-F238E27FC236}">
                  <a16:creationId xmlns:a16="http://schemas.microsoft.com/office/drawing/2014/main" id="{C7F38101-AF72-F536-D569-630A006B2014}"/>
                </a:ext>
              </a:extLst>
            </p:cNvPr>
            <p:cNvSpPr/>
            <p:nvPr/>
          </p:nvSpPr>
          <p:spPr>
            <a:xfrm>
              <a:off x="738518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Graphic 5">
              <a:extLst>
                <a:ext uri="{FF2B5EF4-FFF2-40B4-BE49-F238E27FC236}">
                  <a16:creationId xmlns:a16="http://schemas.microsoft.com/office/drawing/2014/main" id="{BC0A1B0E-AA0A-7F84-114E-D5A378FDD9A1}"/>
                </a:ext>
              </a:extLst>
            </p:cNvPr>
            <p:cNvSpPr/>
            <p:nvPr/>
          </p:nvSpPr>
          <p:spPr>
            <a:xfrm>
              <a:off x="799666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Graphic 5">
              <a:extLst>
                <a:ext uri="{FF2B5EF4-FFF2-40B4-BE49-F238E27FC236}">
                  <a16:creationId xmlns:a16="http://schemas.microsoft.com/office/drawing/2014/main" id="{6E4D6358-030D-C20F-C1F3-BACB4FCC2760}"/>
                </a:ext>
              </a:extLst>
            </p:cNvPr>
            <p:cNvSpPr/>
            <p:nvPr/>
          </p:nvSpPr>
          <p:spPr>
            <a:xfrm>
              <a:off x="860815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Graphic 5">
              <a:extLst>
                <a:ext uri="{FF2B5EF4-FFF2-40B4-BE49-F238E27FC236}">
                  <a16:creationId xmlns:a16="http://schemas.microsoft.com/office/drawing/2014/main" id="{EDD1DD04-ED3C-9C1A-2724-69E35E436023}"/>
                </a:ext>
              </a:extLst>
            </p:cNvPr>
            <p:cNvSpPr/>
            <p:nvPr/>
          </p:nvSpPr>
          <p:spPr>
            <a:xfrm>
              <a:off x="921964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Graphic 5">
              <a:extLst>
                <a:ext uri="{FF2B5EF4-FFF2-40B4-BE49-F238E27FC236}">
                  <a16:creationId xmlns:a16="http://schemas.microsoft.com/office/drawing/2014/main" id="{0FF15523-095E-F2A8-8212-90D97491B386}"/>
                </a:ext>
              </a:extLst>
            </p:cNvPr>
            <p:cNvSpPr/>
            <p:nvPr/>
          </p:nvSpPr>
          <p:spPr>
            <a:xfrm>
              <a:off x="983113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Graphic 5">
              <a:extLst>
                <a:ext uri="{FF2B5EF4-FFF2-40B4-BE49-F238E27FC236}">
                  <a16:creationId xmlns:a16="http://schemas.microsoft.com/office/drawing/2014/main" id="{D0D98448-8D4D-AEEB-BE86-4E019F1F86B4}"/>
                </a:ext>
              </a:extLst>
            </p:cNvPr>
            <p:cNvSpPr/>
            <p:nvPr/>
          </p:nvSpPr>
          <p:spPr>
            <a:xfrm>
              <a:off x="11054116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Graphic 5">
              <a:extLst>
                <a:ext uri="{FF2B5EF4-FFF2-40B4-BE49-F238E27FC236}">
                  <a16:creationId xmlns:a16="http://schemas.microsoft.com/office/drawing/2014/main" id="{54B13B0F-BACA-5D30-4025-450C9D6C282A}"/>
                </a:ext>
              </a:extLst>
            </p:cNvPr>
            <p:cNvSpPr/>
            <p:nvPr/>
          </p:nvSpPr>
          <p:spPr>
            <a:xfrm>
              <a:off x="1044262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Graphic 5">
              <a:extLst>
                <a:ext uri="{FF2B5EF4-FFF2-40B4-BE49-F238E27FC236}">
                  <a16:creationId xmlns:a16="http://schemas.microsoft.com/office/drawing/2014/main" id="{B23A2641-D8BB-9F14-F452-2DFF21196066}"/>
                </a:ext>
              </a:extLst>
            </p:cNvPr>
            <p:cNvSpPr/>
            <p:nvPr/>
          </p:nvSpPr>
          <p:spPr>
            <a:xfrm>
              <a:off x="65881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Graphic 5">
              <a:extLst>
                <a:ext uri="{FF2B5EF4-FFF2-40B4-BE49-F238E27FC236}">
                  <a16:creationId xmlns:a16="http://schemas.microsoft.com/office/drawing/2014/main" id="{E196BCB5-8747-740B-465F-4F2F906A671D}"/>
                </a:ext>
              </a:extLst>
            </p:cNvPr>
            <p:cNvSpPr/>
            <p:nvPr/>
          </p:nvSpPr>
          <p:spPr>
            <a:xfrm>
              <a:off x="188178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Graphic 5">
              <a:extLst>
                <a:ext uri="{FF2B5EF4-FFF2-40B4-BE49-F238E27FC236}">
                  <a16:creationId xmlns:a16="http://schemas.microsoft.com/office/drawing/2014/main" id="{77F78278-82F3-CF28-5FE0-44FCB255DE71}"/>
                </a:ext>
              </a:extLst>
            </p:cNvPr>
            <p:cNvSpPr/>
            <p:nvPr/>
          </p:nvSpPr>
          <p:spPr>
            <a:xfrm>
              <a:off x="310476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77F1395-2369-DB6B-1025-8CAF6532A1FA}"/>
              </a:ext>
            </a:extLst>
          </p:cNvPr>
          <p:cNvSpPr/>
          <p:nvPr/>
        </p:nvSpPr>
        <p:spPr>
          <a:xfrm>
            <a:off x="-3991992" y="1943659"/>
            <a:ext cx="3991992" cy="3643086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74CBD0-40C1-9730-88F8-87FF4C90D8C7}"/>
              </a:ext>
            </a:extLst>
          </p:cNvPr>
          <p:cNvSpPr txBox="1"/>
          <p:nvPr/>
        </p:nvSpPr>
        <p:spPr>
          <a:xfrm>
            <a:off x="658813" y="479109"/>
            <a:ext cx="83919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spc="300" dirty="0">
                <a:solidFill>
                  <a:schemeClr val="bg1"/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SUMMARY</a:t>
            </a:r>
            <a:endParaRPr lang="en-GB" sz="8000" spc="300" dirty="0">
              <a:solidFill>
                <a:schemeClr val="bg1"/>
              </a:solidFill>
              <a:latin typeface="Anton" pitchFamily="2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18A9B-03A5-95DD-A409-AE6469828C72}"/>
              </a:ext>
            </a:extLst>
          </p:cNvPr>
          <p:cNvSpPr txBox="1"/>
          <p:nvPr/>
        </p:nvSpPr>
        <p:spPr>
          <a:xfrm>
            <a:off x="666676" y="1943659"/>
            <a:ext cx="10653200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 Focus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endParaRPr lang="en-US" sz="1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Cleaned, transformed, and visualized an unprocessed Nike sales dataset to uncover meaningful business insights.</a:t>
            </a:r>
          </a:p>
          <a:p>
            <a:pPr algn="just"/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Tools &amp; Methods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endParaRPr lang="en-US" sz="1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Used R for data preparation, standardization, and feature creation to ensure data accuracy and consistency.</a:t>
            </a:r>
          </a:p>
          <a:p>
            <a:pPr marL="285750" indent="-285750" algn="just">
              <a:buFont typeface="Arial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Applied </a:t>
            </a:r>
            <a:r>
              <a:rPr lang="en-US" sz="1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ggplot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</a:t>
            </a:r>
            <a:r>
              <a:rPr lang="en-US" sz="1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RShiny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 build multiple visualizations and interactive dashboards.</a:t>
            </a:r>
          </a:p>
          <a:p>
            <a:pPr algn="just"/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Key Insights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endParaRPr lang="en-US" sz="1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Identified trends in product performance, regional sales, customer behavior, and channel effectiveness.</a:t>
            </a:r>
          </a:p>
          <a:p>
            <a:pPr marL="285750" indent="-285750" algn="just">
              <a:buFont typeface="Arial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Revealed patterns in market demand, pricing impact, and consumer preferences to support data-driven decisions in sales planning and marketing optimization.</a:t>
            </a:r>
          </a:p>
          <a:p>
            <a:pPr marL="285750" indent="-285750" algn="just">
              <a:buFont typeface="Arial"/>
              <a:buChar char="•"/>
            </a:pP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Reference: 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https://www.kaggle.com/datasets/nayakganesh007/nike-sales-uncleaned-dataset</a:t>
            </a:r>
            <a:endParaRPr lang="en-US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6774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Athletic Shoe">
                <a:extLst>
                  <a:ext uri="{FF2B5EF4-FFF2-40B4-BE49-F238E27FC236}">
                    <a16:creationId xmlns:a16="http://schemas.microsoft.com/office/drawing/2014/main" id="{3CC69171-95A5-00AF-2FFA-4687E8BF019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44704838"/>
                  </p:ext>
                </p:extLst>
              </p:nvPr>
            </p:nvGraphicFramePr>
            <p:xfrm>
              <a:off x="5384288" y="412242"/>
              <a:ext cx="6354447" cy="603351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354447" cy="6033515"/>
                    </a:xfrm>
                    <a:prstGeom prst="rect">
                      <a:avLst/>
                    </a:prstGeom>
                  </am3d:spPr>
                  <am3d:camera>
                    <am3d:pos x="0" y="0" z="542283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52382" d="1000000"/>
                    <am3d:preTrans dx="-922501" dy="-8519446" dz="36057"/>
                    <am3d:scale>
                      <am3d:sx n="1000000" d="1000000"/>
                      <am3d:sy n="1000000" d="1000000"/>
                      <am3d:sz n="1000000" d="1000000"/>
                    </am3d:scale>
                    <am3d:rot ax="8623472" ay="-1939288" az="-951448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7293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Athletic Shoe">
                <a:extLst>
                  <a:ext uri="{FF2B5EF4-FFF2-40B4-BE49-F238E27FC236}">
                    <a16:creationId xmlns:a16="http://schemas.microsoft.com/office/drawing/2014/main" id="{3CC69171-95A5-00AF-2FFA-4687E8BF01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84288" y="412242"/>
                <a:ext cx="6354447" cy="6033515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6FD7FAA-FBE6-F683-0E14-18868F7A3ECF}"/>
              </a:ext>
            </a:extLst>
          </p:cNvPr>
          <p:cNvSpPr txBox="1"/>
          <p:nvPr/>
        </p:nvSpPr>
        <p:spPr>
          <a:xfrm>
            <a:off x="1020597" y="2151726"/>
            <a:ext cx="507540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spc="300" dirty="0">
                <a:solidFill>
                  <a:schemeClr val="bg1"/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THANK</a:t>
            </a:r>
          </a:p>
          <a:p>
            <a:r>
              <a:rPr lang="en-US" sz="8000" spc="300" dirty="0">
                <a:solidFill>
                  <a:schemeClr val="bg1"/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YOU</a:t>
            </a:r>
            <a:endParaRPr lang="en-GB" sz="8000" spc="300" dirty="0">
              <a:solidFill>
                <a:schemeClr val="bg1"/>
              </a:solidFill>
              <a:latin typeface="Anton" pitchFamily="2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ED1DC9A-7746-9854-086C-F68E02032CD7}"/>
              </a:ext>
            </a:extLst>
          </p:cNvPr>
          <p:cNvGrpSpPr/>
          <p:nvPr/>
        </p:nvGrpSpPr>
        <p:grpSpPr>
          <a:xfrm>
            <a:off x="-4919384" y="2796975"/>
            <a:ext cx="4765174" cy="512408"/>
            <a:chOff x="-4919384" y="2796975"/>
            <a:chExt cx="4765174" cy="512408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5D0AFB16-7380-6FF0-DE3D-8E092A3BA777}"/>
                </a:ext>
              </a:extLst>
            </p:cNvPr>
            <p:cNvSpPr/>
            <p:nvPr/>
          </p:nvSpPr>
          <p:spPr>
            <a:xfrm>
              <a:off x="-4919384" y="3137534"/>
              <a:ext cx="4765174" cy="171849"/>
            </a:xfrm>
            <a:prstGeom prst="roundRect">
              <a:avLst>
                <a:gd name="adj" fmla="val 0"/>
              </a:avLst>
            </a:prstGeom>
            <a:solidFill>
              <a:srgbClr val="F62E2E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B1A3F585-1805-7D5D-87DE-B841650F87F4}"/>
                </a:ext>
              </a:extLst>
            </p:cNvPr>
            <p:cNvSpPr/>
            <p:nvPr/>
          </p:nvSpPr>
          <p:spPr>
            <a:xfrm>
              <a:off x="-4919384" y="2796975"/>
              <a:ext cx="4765174" cy="171849"/>
            </a:xfrm>
            <a:prstGeom prst="roundRect">
              <a:avLst>
                <a:gd name="adj" fmla="val 0"/>
              </a:avLst>
            </a:prstGeom>
            <a:solidFill>
              <a:srgbClr val="F62E2E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5283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Athletic Shoe">
                <a:extLst>
                  <a:ext uri="{FF2B5EF4-FFF2-40B4-BE49-F238E27FC236}">
                    <a16:creationId xmlns:a16="http://schemas.microsoft.com/office/drawing/2014/main" id="{117E5CE6-6A8C-0F0D-7F67-C542E2DDFE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7124054"/>
                  </p:ext>
                </p:extLst>
              </p:nvPr>
            </p:nvGraphicFramePr>
            <p:xfrm rot="18372070">
              <a:off x="5458152" y="1140510"/>
              <a:ext cx="6206725" cy="4131470"/>
            </p:xfrm>
            <a:graphic>
              <a:graphicData uri="http://schemas.microsoft.com/office/drawing/2017/model3d">
                <am3d:model3d r:embed="rId2">
                  <am3d:spPr>
                    <a:xfrm rot="18372070">
                      <a:off x="0" y="0"/>
                      <a:ext cx="6206725" cy="4131470"/>
                    </a:xfrm>
                    <a:prstGeom prst="rect">
                      <a:avLst/>
                    </a:prstGeom>
                  </am3d:spPr>
                  <am3d:camera>
                    <am3d:pos x="0" y="0" z="542283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52382" d="1000000"/>
                    <am3d:preTrans dx="-922501" dy="-8519446" dz="36057"/>
                    <am3d:scale>
                      <am3d:sx n="1000000" d="1000000"/>
                      <am3d:sy n="1000000" d="1000000"/>
                      <am3d:sz n="1000000" d="1000000"/>
                    </am3d:scale>
                    <am3d:rot ax="9115557" ay="-741743" az="-1040910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7679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Athletic Shoe">
                <a:extLst>
                  <a:ext uri="{FF2B5EF4-FFF2-40B4-BE49-F238E27FC236}">
                    <a16:creationId xmlns:a16="http://schemas.microsoft.com/office/drawing/2014/main" id="{117E5CE6-6A8C-0F0D-7F67-C542E2DDFE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8372070">
                <a:off x="5458152" y="1140510"/>
                <a:ext cx="6206725" cy="413147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976AF71-5387-0DD5-66D7-E82D87983FF6}"/>
              </a:ext>
            </a:extLst>
          </p:cNvPr>
          <p:cNvSpPr txBox="1"/>
          <p:nvPr/>
        </p:nvSpPr>
        <p:spPr>
          <a:xfrm>
            <a:off x="658813" y="479109"/>
            <a:ext cx="52604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spc="300" dirty="0">
                <a:solidFill>
                  <a:schemeClr val="bg1"/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ABOUT US</a:t>
            </a:r>
            <a:endParaRPr lang="en-GB" sz="8000" spc="300" dirty="0">
              <a:solidFill>
                <a:schemeClr val="bg1"/>
              </a:solidFill>
              <a:latin typeface="Anton" pitchFamily="2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55298E-B007-E2A5-3112-9CEA60580722}"/>
              </a:ext>
            </a:extLst>
          </p:cNvPr>
          <p:cNvSpPr txBox="1"/>
          <p:nvPr/>
        </p:nvSpPr>
        <p:spPr>
          <a:xfrm>
            <a:off x="658813" y="1868835"/>
            <a:ext cx="6581869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Dataset Overview</a:t>
            </a:r>
            <a:endParaRPr lang="en-US" sz="1400" dirty="0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Nike retail and online sales dataset from Kaggle for practicing data cleaning, preprocessing, and exploratory analysis.</a:t>
            </a:r>
          </a:p>
          <a:p>
            <a:endParaRPr lang="en-US" sz="1400" dirty="0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Date range: Jul 2023 – Jul 2025</a:t>
            </a:r>
          </a:p>
          <a:p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Key Features</a:t>
            </a:r>
            <a:endParaRPr lang="en-US" sz="1400" dirty="0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Product Information: Product line, name, size, and price</a:t>
            </a:r>
          </a:p>
          <a:p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Customer Attributes: Gender category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Sales Channels &amp; Regions: Online/offline channels and regional data</a:t>
            </a:r>
          </a:p>
          <a:p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Use Cases</a:t>
            </a:r>
            <a:endParaRPr lang="en-US" sz="1400" dirty="0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Analyzing sales trends, product performance, and patterns across regions and customer groups.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Practical example for real-world data analytics and visualization.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9F799B2-84E7-73A1-F08B-BF60D8823D87}"/>
              </a:ext>
            </a:extLst>
          </p:cNvPr>
          <p:cNvSpPr/>
          <p:nvPr/>
        </p:nvSpPr>
        <p:spPr>
          <a:xfrm>
            <a:off x="-3564955" y="1817007"/>
            <a:ext cx="3991992" cy="3643086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934FAE-89DE-2E90-3E7C-310D080F5EC7}"/>
              </a:ext>
            </a:extLst>
          </p:cNvPr>
          <p:cNvSpPr/>
          <p:nvPr/>
        </p:nvSpPr>
        <p:spPr>
          <a:xfrm>
            <a:off x="-3570513" y="1817007"/>
            <a:ext cx="3991992" cy="3643086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0647153-6817-7A9B-6DD5-9102B56F7F80}"/>
              </a:ext>
            </a:extLst>
          </p:cNvPr>
          <p:cNvSpPr/>
          <p:nvPr/>
        </p:nvSpPr>
        <p:spPr>
          <a:xfrm>
            <a:off x="-3570513" y="1817007"/>
            <a:ext cx="3991992" cy="3643086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Graphic 5">
            <a:extLst>
              <a:ext uri="{FF2B5EF4-FFF2-40B4-BE49-F238E27FC236}">
                <a16:creationId xmlns:a16="http://schemas.microsoft.com/office/drawing/2014/main" id="{7234CBAF-C213-5EBC-1F7F-87E33ACC1436}"/>
              </a:ext>
            </a:extLst>
          </p:cNvPr>
          <p:cNvSpPr/>
          <p:nvPr/>
        </p:nvSpPr>
        <p:spPr>
          <a:xfrm>
            <a:off x="1270301" y="6221828"/>
            <a:ext cx="442559" cy="157063"/>
          </a:xfrm>
          <a:custGeom>
            <a:avLst/>
            <a:gdLst>
              <a:gd name="connsiteX0" fmla="*/ 0 w 11374183"/>
              <a:gd name="connsiteY0" fmla="*/ 2722150 h 4036695"/>
              <a:gd name="connsiteX1" fmla="*/ 34290 w 11374183"/>
              <a:gd name="connsiteY1" fmla="*/ 2502027 h 4036695"/>
              <a:gd name="connsiteX2" fmla="*/ 432245 w 11374183"/>
              <a:gd name="connsiteY2" fmla="*/ 1499616 h 4036695"/>
              <a:gd name="connsiteX3" fmla="*/ 1272731 w 11374183"/>
              <a:gd name="connsiteY3" fmla="*/ 389382 h 4036695"/>
              <a:gd name="connsiteX4" fmla="*/ 1594390 w 11374183"/>
              <a:gd name="connsiteY4" fmla="*/ 31909 h 4036695"/>
              <a:gd name="connsiteX5" fmla="*/ 1619441 w 11374183"/>
              <a:gd name="connsiteY5" fmla="*/ 0 h 4036695"/>
              <a:gd name="connsiteX6" fmla="*/ 1629347 w 11374183"/>
              <a:gd name="connsiteY6" fmla="*/ 7715 h 4036695"/>
              <a:gd name="connsiteX7" fmla="*/ 1585817 w 11374183"/>
              <a:gd name="connsiteY7" fmla="*/ 84201 h 4036695"/>
              <a:gd name="connsiteX8" fmla="*/ 1243393 w 11374183"/>
              <a:gd name="connsiteY8" fmla="*/ 986885 h 4036695"/>
              <a:gd name="connsiteX9" fmla="*/ 1281303 w 11374183"/>
              <a:gd name="connsiteY9" fmla="*/ 1690973 h 4036695"/>
              <a:gd name="connsiteX10" fmla="*/ 2033778 w 11374183"/>
              <a:gd name="connsiteY10" fmla="*/ 2312099 h 4036695"/>
              <a:gd name="connsiteX11" fmla="*/ 2922175 w 11374183"/>
              <a:gd name="connsiteY11" fmla="*/ 2286191 h 4036695"/>
              <a:gd name="connsiteX12" fmla="*/ 4036505 w 11374183"/>
              <a:gd name="connsiteY12" fmla="*/ 2001965 h 4036695"/>
              <a:gd name="connsiteX13" fmla="*/ 7550944 w 11374183"/>
              <a:gd name="connsiteY13" fmla="*/ 1069086 h 4036695"/>
              <a:gd name="connsiteX14" fmla="*/ 10844785 w 11374183"/>
              <a:gd name="connsiteY14" fmla="*/ 194310 h 4036695"/>
              <a:gd name="connsiteX15" fmla="*/ 11350085 w 11374183"/>
              <a:gd name="connsiteY15" fmla="*/ 60198 h 4036695"/>
              <a:gd name="connsiteX16" fmla="*/ 11374184 w 11374183"/>
              <a:gd name="connsiteY16" fmla="*/ 62484 h 4036695"/>
              <a:gd name="connsiteX17" fmla="*/ 10990802 w 11374183"/>
              <a:gd name="connsiteY17" fmla="*/ 226600 h 4036695"/>
              <a:gd name="connsiteX18" fmla="*/ 3670364 w 11374183"/>
              <a:gd name="connsiteY18" fmla="*/ 3357563 h 4036695"/>
              <a:gd name="connsiteX19" fmla="*/ 2483930 w 11374183"/>
              <a:gd name="connsiteY19" fmla="*/ 3832860 h 4036695"/>
              <a:gd name="connsiteX20" fmla="*/ 1584484 w 11374183"/>
              <a:gd name="connsiteY20" fmla="*/ 4028789 h 4036695"/>
              <a:gd name="connsiteX21" fmla="*/ 1552480 w 11374183"/>
              <a:gd name="connsiteY21" fmla="*/ 4036695 h 4036695"/>
              <a:gd name="connsiteX22" fmla="*/ 1152430 w 11374183"/>
              <a:gd name="connsiteY22" fmla="*/ 4036695 h 4036695"/>
              <a:gd name="connsiteX23" fmla="*/ 1115949 w 11374183"/>
              <a:gd name="connsiteY23" fmla="*/ 4027837 h 4036695"/>
              <a:gd name="connsiteX24" fmla="*/ 823627 w 11374183"/>
              <a:gd name="connsiteY24" fmla="*/ 3966591 h 4036695"/>
              <a:gd name="connsiteX25" fmla="*/ 45244 w 11374183"/>
              <a:gd name="connsiteY25" fmla="*/ 3187637 h 4036695"/>
              <a:gd name="connsiteX26" fmla="*/ 0 w 11374183"/>
              <a:gd name="connsiteY26" fmla="*/ 2960370 h 4036695"/>
              <a:gd name="connsiteX27" fmla="*/ 0 w 11374183"/>
              <a:gd name="connsiteY27" fmla="*/ 2722245 h 4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74183" h="4036695">
                <a:moveTo>
                  <a:pt x="0" y="2722150"/>
                </a:moveTo>
                <a:cubicBezTo>
                  <a:pt x="11335" y="2648807"/>
                  <a:pt x="20479" y="2574988"/>
                  <a:pt x="34290" y="2502027"/>
                </a:cubicBezTo>
                <a:cubicBezTo>
                  <a:pt x="102584" y="2142458"/>
                  <a:pt x="247650" y="1812798"/>
                  <a:pt x="432245" y="1499616"/>
                </a:cubicBezTo>
                <a:cubicBezTo>
                  <a:pt x="669417" y="1097185"/>
                  <a:pt x="965168" y="738664"/>
                  <a:pt x="1272731" y="389382"/>
                </a:cubicBezTo>
                <a:cubicBezTo>
                  <a:pt x="1378649" y="269081"/>
                  <a:pt x="1487234" y="151162"/>
                  <a:pt x="1594390" y="31909"/>
                </a:cubicBezTo>
                <a:cubicBezTo>
                  <a:pt x="1603439" y="21908"/>
                  <a:pt x="1611154" y="10668"/>
                  <a:pt x="1619441" y="0"/>
                </a:cubicBezTo>
                <a:cubicBezTo>
                  <a:pt x="1622774" y="2572"/>
                  <a:pt x="1626013" y="5143"/>
                  <a:pt x="1629347" y="7715"/>
                </a:cubicBezTo>
                <a:cubicBezTo>
                  <a:pt x="1614773" y="33242"/>
                  <a:pt x="1600010" y="58579"/>
                  <a:pt x="1585817" y="84201"/>
                </a:cubicBezTo>
                <a:cubicBezTo>
                  <a:pt x="1427798" y="368427"/>
                  <a:pt x="1302163" y="665226"/>
                  <a:pt x="1243393" y="986885"/>
                </a:cubicBezTo>
                <a:cubicBezTo>
                  <a:pt x="1199960" y="1224248"/>
                  <a:pt x="1193483" y="1461992"/>
                  <a:pt x="1281303" y="1690973"/>
                </a:cubicBezTo>
                <a:cubicBezTo>
                  <a:pt x="1414367" y="2037778"/>
                  <a:pt x="1671447" y="2241233"/>
                  <a:pt x="2033778" y="2312099"/>
                </a:cubicBezTo>
                <a:cubicBezTo>
                  <a:pt x="2331434" y="2370392"/>
                  <a:pt x="2629757" y="2353151"/>
                  <a:pt x="2922175" y="2286191"/>
                </a:cubicBezTo>
                <a:cubicBezTo>
                  <a:pt x="3295745" y="2200656"/>
                  <a:pt x="3665887" y="2100072"/>
                  <a:pt x="4036505" y="2001965"/>
                </a:cubicBezTo>
                <a:cubicBezTo>
                  <a:pt x="5208270" y="1692021"/>
                  <a:pt x="6379464" y="1380173"/>
                  <a:pt x="7550944" y="1069086"/>
                </a:cubicBezTo>
                <a:cubicBezTo>
                  <a:pt x="8648891" y="777526"/>
                  <a:pt x="9746837" y="485870"/>
                  <a:pt x="10844785" y="194310"/>
                </a:cubicBezTo>
                <a:cubicBezTo>
                  <a:pt x="11013186" y="149543"/>
                  <a:pt x="11181588" y="104775"/>
                  <a:pt x="11350085" y="60198"/>
                </a:cubicBezTo>
                <a:cubicBezTo>
                  <a:pt x="11357324" y="58293"/>
                  <a:pt x="11364754" y="57341"/>
                  <a:pt x="11374184" y="62484"/>
                </a:cubicBezTo>
                <a:cubicBezTo>
                  <a:pt x="11246358" y="117158"/>
                  <a:pt x="11118628" y="171926"/>
                  <a:pt x="10990802" y="226600"/>
                </a:cubicBezTo>
                <a:cubicBezTo>
                  <a:pt x="8550688" y="1270445"/>
                  <a:pt x="6110859" y="2314670"/>
                  <a:pt x="3670364" y="3357563"/>
                </a:cubicBezTo>
                <a:cubicBezTo>
                  <a:pt x="3278600" y="3525012"/>
                  <a:pt x="2890742" y="3702844"/>
                  <a:pt x="2483930" y="3832860"/>
                </a:cubicBezTo>
                <a:cubicBezTo>
                  <a:pt x="2190369" y="3926681"/>
                  <a:pt x="1892427" y="4000786"/>
                  <a:pt x="1584484" y="4028789"/>
                </a:cubicBezTo>
                <a:cubicBezTo>
                  <a:pt x="1573625" y="4029742"/>
                  <a:pt x="1563148" y="4034028"/>
                  <a:pt x="1552480" y="4036695"/>
                </a:cubicBezTo>
                <a:lnTo>
                  <a:pt x="1152430" y="4036695"/>
                </a:lnTo>
                <a:cubicBezTo>
                  <a:pt x="1140238" y="4033742"/>
                  <a:pt x="1128236" y="4030409"/>
                  <a:pt x="1115949" y="4027837"/>
                </a:cubicBezTo>
                <a:cubicBezTo>
                  <a:pt x="1018318" y="4007834"/>
                  <a:pt x="917924" y="3996690"/>
                  <a:pt x="823627" y="3966591"/>
                </a:cubicBezTo>
                <a:cubicBezTo>
                  <a:pt x="431483" y="3841242"/>
                  <a:pt x="164402" y="3586353"/>
                  <a:pt x="45244" y="3187637"/>
                </a:cubicBezTo>
                <a:cubicBezTo>
                  <a:pt x="23241" y="3113913"/>
                  <a:pt x="14764" y="3036189"/>
                  <a:pt x="0" y="2960370"/>
                </a:cubicBezTo>
                <a:cubicBezTo>
                  <a:pt x="0" y="2881027"/>
                  <a:pt x="0" y="2801588"/>
                  <a:pt x="0" y="2722245"/>
                </a:cubicBezTo>
                <a:close/>
              </a:path>
            </a:pathLst>
          </a:custGeom>
          <a:noFill/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Graphic 5">
            <a:extLst>
              <a:ext uri="{FF2B5EF4-FFF2-40B4-BE49-F238E27FC236}">
                <a16:creationId xmlns:a16="http://schemas.microsoft.com/office/drawing/2014/main" id="{C1C28551-D3AC-747E-F78F-89678F1D38C4}"/>
              </a:ext>
            </a:extLst>
          </p:cNvPr>
          <p:cNvSpPr/>
          <p:nvPr/>
        </p:nvSpPr>
        <p:spPr>
          <a:xfrm>
            <a:off x="2493277" y="6221828"/>
            <a:ext cx="442559" cy="157063"/>
          </a:xfrm>
          <a:custGeom>
            <a:avLst/>
            <a:gdLst>
              <a:gd name="connsiteX0" fmla="*/ 0 w 11374183"/>
              <a:gd name="connsiteY0" fmla="*/ 2722150 h 4036695"/>
              <a:gd name="connsiteX1" fmla="*/ 34290 w 11374183"/>
              <a:gd name="connsiteY1" fmla="*/ 2502027 h 4036695"/>
              <a:gd name="connsiteX2" fmla="*/ 432245 w 11374183"/>
              <a:gd name="connsiteY2" fmla="*/ 1499616 h 4036695"/>
              <a:gd name="connsiteX3" fmla="*/ 1272731 w 11374183"/>
              <a:gd name="connsiteY3" fmla="*/ 389382 h 4036695"/>
              <a:gd name="connsiteX4" fmla="*/ 1594390 w 11374183"/>
              <a:gd name="connsiteY4" fmla="*/ 31909 h 4036695"/>
              <a:gd name="connsiteX5" fmla="*/ 1619441 w 11374183"/>
              <a:gd name="connsiteY5" fmla="*/ 0 h 4036695"/>
              <a:gd name="connsiteX6" fmla="*/ 1629347 w 11374183"/>
              <a:gd name="connsiteY6" fmla="*/ 7715 h 4036695"/>
              <a:gd name="connsiteX7" fmla="*/ 1585817 w 11374183"/>
              <a:gd name="connsiteY7" fmla="*/ 84201 h 4036695"/>
              <a:gd name="connsiteX8" fmla="*/ 1243393 w 11374183"/>
              <a:gd name="connsiteY8" fmla="*/ 986885 h 4036695"/>
              <a:gd name="connsiteX9" fmla="*/ 1281303 w 11374183"/>
              <a:gd name="connsiteY9" fmla="*/ 1690973 h 4036695"/>
              <a:gd name="connsiteX10" fmla="*/ 2033778 w 11374183"/>
              <a:gd name="connsiteY10" fmla="*/ 2312099 h 4036695"/>
              <a:gd name="connsiteX11" fmla="*/ 2922175 w 11374183"/>
              <a:gd name="connsiteY11" fmla="*/ 2286191 h 4036695"/>
              <a:gd name="connsiteX12" fmla="*/ 4036505 w 11374183"/>
              <a:gd name="connsiteY12" fmla="*/ 2001965 h 4036695"/>
              <a:gd name="connsiteX13" fmla="*/ 7550944 w 11374183"/>
              <a:gd name="connsiteY13" fmla="*/ 1069086 h 4036695"/>
              <a:gd name="connsiteX14" fmla="*/ 10844785 w 11374183"/>
              <a:gd name="connsiteY14" fmla="*/ 194310 h 4036695"/>
              <a:gd name="connsiteX15" fmla="*/ 11350085 w 11374183"/>
              <a:gd name="connsiteY15" fmla="*/ 60198 h 4036695"/>
              <a:gd name="connsiteX16" fmla="*/ 11374184 w 11374183"/>
              <a:gd name="connsiteY16" fmla="*/ 62484 h 4036695"/>
              <a:gd name="connsiteX17" fmla="*/ 10990802 w 11374183"/>
              <a:gd name="connsiteY17" fmla="*/ 226600 h 4036695"/>
              <a:gd name="connsiteX18" fmla="*/ 3670364 w 11374183"/>
              <a:gd name="connsiteY18" fmla="*/ 3357563 h 4036695"/>
              <a:gd name="connsiteX19" fmla="*/ 2483930 w 11374183"/>
              <a:gd name="connsiteY19" fmla="*/ 3832860 h 4036695"/>
              <a:gd name="connsiteX20" fmla="*/ 1584484 w 11374183"/>
              <a:gd name="connsiteY20" fmla="*/ 4028789 h 4036695"/>
              <a:gd name="connsiteX21" fmla="*/ 1552480 w 11374183"/>
              <a:gd name="connsiteY21" fmla="*/ 4036695 h 4036695"/>
              <a:gd name="connsiteX22" fmla="*/ 1152430 w 11374183"/>
              <a:gd name="connsiteY22" fmla="*/ 4036695 h 4036695"/>
              <a:gd name="connsiteX23" fmla="*/ 1115949 w 11374183"/>
              <a:gd name="connsiteY23" fmla="*/ 4027837 h 4036695"/>
              <a:gd name="connsiteX24" fmla="*/ 823627 w 11374183"/>
              <a:gd name="connsiteY24" fmla="*/ 3966591 h 4036695"/>
              <a:gd name="connsiteX25" fmla="*/ 45244 w 11374183"/>
              <a:gd name="connsiteY25" fmla="*/ 3187637 h 4036695"/>
              <a:gd name="connsiteX26" fmla="*/ 0 w 11374183"/>
              <a:gd name="connsiteY26" fmla="*/ 2960370 h 4036695"/>
              <a:gd name="connsiteX27" fmla="*/ 0 w 11374183"/>
              <a:gd name="connsiteY27" fmla="*/ 2722245 h 4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74183" h="4036695">
                <a:moveTo>
                  <a:pt x="0" y="2722150"/>
                </a:moveTo>
                <a:cubicBezTo>
                  <a:pt x="11335" y="2648807"/>
                  <a:pt x="20479" y="2574988"/>
                  <a:pt x="34290" y="2502027"/>
                </a:cubicBezTo>
                <a:cubicBezTo>
                  <a:pt x="102584" y="2142458"/>
                  <a:pt x="247650" y="1812798"/>
                  <a:pt x="432245" y="1499616"/>
                </a:cubicBezTo>
                <a:cubicBezTo>
                  <a:pt x="669417" y="1097185"/>
                  <a:pt x="965168" y="738664"/>
                  <a:pt x="1272731" y="389382"/>
                </a:cubicBezTo>
                <a:cubicBezTo>
                  <a:pt x="1378649" y="269081"/>
                  <a:pt x="1487234" y="151162"/>
                  <a:pt x="1594390" y="31909"/>
                </a:cubicBezTo>
                <a:cubicBezTo>
                  <a:pt x="1603439" y="21908"/>
                  <a:pt x="1611154" y="10668"/>
                  <a:pt x="1619441" y="0"/>
                </a:cubicBezTo>
                <a:cubicBezTo>
                  <a:pt x="1622774" y="2572"/>
                  <a:pt x="1626013" y="5143"/>
                  <a:pt x="1629347" y="7715"/>
                </a:cubicBezTo>
                <a:cubicBezTo>
                  <a:pt x="1614773" y="33242"/>
                  <a:pt x="1600010" y="58579"/>
                  <a:pt x="1585817" y="84201"/>
                </a:cubicBezTo>
                <a:cubicBezTo>
                  <a:pt x="1427798" y="368427"/>
                  <a:pt x="1302163" y="665226"/>
                  <a:pt x="1243393" y="986885"/>
                </a:cubicBezTo>
                <a:cubicBezTo>
                  <a:pt x="1199960" y="1224248"/>
                  <a:pt x="1193483" y="1461992"/>
                  <a:pt x="1281303" y="1690973"/>
                </a:cubicBezTo>
                <a:cubicBezTo>
                  <a:pt x="1414367" y="2037778"/>
                  <a:pt x="1671447" y="2241233"/>
                  <a:pt x="2033778" y="2312099"/>
                </a:cubicBezTo>
                <a:cubicBezTo>
                  <a:pt x="2331434" y="2370392"/>
                  <a:pt x="2629757" y="2353151"/>
                  <a:pt x="2922175" y="2286191"/>
                </a:cubicBezTo>
                <a:cubicBezTo>
                  <a:pt x="3295745" y="2200656"/>
                  <a:pt x="3665887" y="2100072"/>
                  <a:pt x="4036505" y="2001965"/>
                </a:cubicBezTo>
                <a:cubicBezTo>
                  <a:pt x="5208270" y="1692021"/>
                  <a:pt x="6379464" y="1380173"/>
                  <a:pt x="7550944" y="1069086"/>
                </a:cubicBezTo>
                <a:cubicBezTo>
                  <a:pt x="8648891" y="777526"/>
                  <a:pt x="9746837" y="485870"/>
                  <a:pt x="10844785" y="194310"/>
                </a:cubicBezTo>
                <a:cubicBezTo>
                  <a:pt x="11013186" y="149543"/>
                  <a:pt x="11181588" y="104775"/>
                  <a:pt x="11350085" y="60198"/>
                </a:cubicBezTo>
                <a:cubicBezTo>
                  <a:pt x="11357324" y="58293"/>
                  <a:pt x="11364754" y="57341"/>
                  <a:pt x="11374184" y="62484"/>
                </a:cubicBezTo>
                <a:cubicBezTo>
                  <a:pt x="11246358" y="117158"/>
                  <a:pt x="11118628" y="171926"/>
                  <a:pt x="10990802" y="226600"/>
                </a:cubicBezTo>
                <a:cubicBezTo>
                  <a:pt x="8550688" y="1270445"/>
                  <a:pt x="6110859" y="2314670"/>
                  <a:pt x="3670364" y="3357563"/>
                </a:cubicBezTo>
                <a:cubicBezTo>
                  <a:pt x="3278600" y="3525012"/>
                  <a:pt x="2890742" y="3702844"/>
                  <a:pt x="2483930" y="3832860"/>
                </a:cubicBezTo>
                <a:cubicBezTo>
                  <a:pt x="2190369" y="3926681"/>
                  <a:pt x="1892427" y="4000786"/>
                  <a:pt x="1584484" y="4028789"/>
                </a:cubicBezTo>
                <a:cubicBezTo>
                  <a:pt x="1573625" y="4029742"/>
                  <a:pt x="1563148" y="4034028"/>
                  <a:pt x="1552480" y="4036695"/>
                </a:cubicBezTo>
                <a:lnTo>
                  <a:pt x="1152430" y="4036695"/>
                </a:lnTo>
                <a:cubicBezTo>
                  <a:pt x="1140238" y="4033742"/>
                  <a:pt x="1128236" y="4030409"/>
                  <a:pt x="1115949" y="4027837"/>
                </a:cubicBezTo>
                <a:cubicBezTo>
                  <a:pt x="1018318" y="4007834"/>
                  <a:pt x="917924" y="3996690"/>
                  <a:pt x="823627" y="3966591"/>
                </a:cubicBezTo>
                <a:cubicBezTo>
                  <a:pt x="431483" y="3841242"/>
                  <a:pt x="164402" y="3586353"/>
                  <a:pt x="45244" y="3187637"/>
                </a:cubicBezTo>
                <a:cubicBezTo>
                  <a:pt x="23241" y="3113913"/>
                  <a:pt x="14764" y="3036189"/>
                  <a:pt x="0" y="2960370"/>
                </a:cubicBezTo>
                <a:cubicBezTo>
                  <a:pt x="0" y="2881027"/>
                  <a:pt x="0" y="2801588"/>
                  <a:pt x="0" y="2722245"/>
                </a:cubicBezTo>
                <a:close/>
              </a:path>
            </a:pathLst>
          </a:custGeom>
          <a:noFill/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Graphic 5">
            <a:extLst>
              <a:ext uri="{FF2B5EF4-FFF2-40B4-BE49-F238E27FC236}">
                <a16:creationId xmlns:a16="http://schemas.microsoft.com/office/drawing/2014/main" id="{192757E3-89C5-E796-2BA5-317F204B4D3C}"/>
              </a:ext>
            </a:extLst>
          </p:cNvPr>
          <p:cNvSpPr/>
          <p:nvPr/>
        </p:nvSpPr>
        <p:spPr>
          <a:xfrm>
            <a:off x="3716253" y="6221828"/>
            <a:ext cx="442559" cy="157063"/>
          </a:xfrm>
          <a:custGeom>
            <a:avLst/>
            <a:gdLst>
              <a:gd name="connsiteX0" fmla="*/ 0 w 11374183"/>
              <a:gd name="connsiteY0" fmla="*/ 2722150 h 4036695"/>
              <a:gd name="connsiteX1" fmla="*/ 34290 w 11374183"/>
              <a:gd name="connsiteY1" fmla="*/ 2502027 h 4036695"/>
              <a:gd name="connsiteX2" fmla="*/ 432245 w 11374183"/>
              <a:gd name="connsiteY2" fmla="*/ 1499616 h 4036695"/>
              <a:gd name="connsiteX3" fmla="*/ 1272731 w 11374183"/>
              <a:gd name="connsiteY3" fmla="*/ 389382 h 4036695"/>
              <a:gd name="connsiteX4" fmla="*/ 1594390 w 11374183"/>
              <a:gd name="connsiteY4" fmla="*/ 31909 h 4036695"/>
              <a:gd name="connsiteX5" fmla="*/ 1619441 w 11374183"/>
              <a:gd name="connsiteY5" fmla="*/ 0 h 4036695"/>
              <a:gd name="connsiteX6" fmla="*/ 1629347 w 11374183"/>
              <a:gd name="connsiteY6" fmla="*/ 7715 h 4036695"/>
              <a:gd name="connsiteX7" fmla="*/ 1585817 w 11374183"/>
              <a:gd name="connsiteY7" fmla="*/ 84201 h 4036695"/>
              <a:gd name="connsiteX8" fmla="*/ 1243393 w 11374183"/>
              <a:gd name="connsiteY8" fmla="*/ 986885 h 4036695"/>
              <a:gd name="connsiteX9" fmla="*/ 1281303 w 11374183"/>
              <a:gd name="connsiteY9" fmla="*/ 1690973 h 4036695"/>
              <a:gd name="connsiteX10" fmla="*/ 2033778 w 11374183"/>
              <a:gd name="connsiteY10" fmla="*/ 2312099 h 4036695"/>
              <a:gd name="connsiteX11" fmla="*/ 2922175 w 11374183"/>
              <a:gd name="connsiteY11" fmla="*/ 2286191 h 4036695"/>
              <a:gd name="connsiteX12" fmla="*/ 4036505 w 11374183"/>
              <a:gd name="connsiteY12" fmla="*/ 2001965 h 4036695"/>
              <a:gd name="connsiteX13" fmla="*/ 7550944 w 11374183"/>
              <a:gd name="connsiteY13" fmla="*/ 1069086 h 4036695"/>
              <a:gd name="connsiteX14" fmla="*/ 10844785 w 11374183"/>
              <a:gd name="connsiteY14" fmla="*/ 194310 h 4036695"/>
              <a:gd name="connsiteX15" fmla="*/ 11350085 w 11374183"/>
              <a:gd name="connsiteY15" fmla="*/ 60198 h 4036695"/>
              <a:gd name="connsiteX16" fmla="*/ 11374184 w 11374183"/>
              <a:gd name="connsiteY16" fmla="*/ 62484 h 4036695"/>
              <a:gd name="connsiteX17" fmla="*/ 10990802 w 11374183"/>
              <a:gd name="connsiteY17" fmla="*/ 226600 h 4036695"/>
              <a:gd name="connsiteX18" fmla="*/ 3670364 w 11374183"/>
              <a:gd name="connsiteY18" fmla="*/ 3357563 h 4036695"/>
              <a:gd name="connsiteX19" fmla="*/ 2483930 w 11374183"/>
              <a:gd name="connsiteY19" fmla="*/ 3832860 h 4036695"/>
              <a:gd name="connsiteX20" fmla="*/ 1584484 w 11374183"/>
              <a:gd name="connsiteY20" fmla="*/ 4028789 h 4036695"/>
              <a:gd name="connsiteX21" fmla="*/ 1552480 w 11374183"/>
              <a:gd name="connsiteY21" fmla="*/ 4036695 h 4036695"/>
              <a:gd name="connsiteX22" fmla="*/ 1152430 w 11374183"/>
              <a:gd name="connsiteY22" fmla="*/ 4036695 h 4036695"/>
              <a:gd name="connsiteX23" fmla="*/ 1115949 w 11374183"/>
              <a:gd name="connsiteY23" fmla="*/ 4027837 h 4036695"/>
              <a:gd name="connsiteX24" fmla="*/ 823627 w 11374183"/>
              <a:gd name="connsiteY24" fmla="*/ 3966591 h 4036695"/>
              <a:gd name="connsiteX25" fmla="*/ 45244 w 11374183"/>
              <a:gd name="connsiteY25" fmla="*/ 3187637 h 4036695"/>
              <a:gd name="connsiteX26" fmla="*/ 0 w 11374183"/>
              <a:gd name="connsiteY26" fmla="*/ 2960370 h 4036695"/>
              <a:gd name="connsiteX27" fmla="*/ 0 w 11374183"/>
              <a:gd name="connsiteY27" fmla="*/ 2722245 h 4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74183" h="4036695">
                <a:moveTo>
                  <a:pt x="0" y="2722150"/>
                </a:moveTo>
                <a:cubicBezTo>
                  <a:pt x="11335" y="2648807"/>
                  <a:pt x="20479" y="2574988"/>
                  <a:pt x="34290" y="2502027"/>
                </a:cubicBezTo>
                <a:cubicBezTo>
                  <a:pt x="102584" y="2142458"/>
                  <a:pt x="247650" y="1812798"/>
                  <a:pt x="432245" y="1499616"/>
                </a:cubicBezTo>
                <a:cubicBezTo>
                  <a:pt x="669417" y="1097185"/>
                  <a:pt x="965168" y="738664"/>
                  <a:pt x="1272731" y="389382"/>
                </a:cubicBezTo>
                <a:cubicBezTo>
                  <a:pt x="1378649" y="269081"/>
                  <a:pt x="1487234" y="151162"/>
                  <a:pt x="1594390" y="31909"/>
                </a:cubicBezTo>
                <a:cubicBezTo>
                  <a:pt x="1603439" y="21908"/>
                  <a:pt x="1611154" y="10668"/>
                  <a:pt x="1619441" y="0"/>
                </a:cubicBezTo>
                <a:cubicBezTo>
                  <a:pt x="1622774" y="2572"/>
                  <a:pt x="1626013" y="5143"/>
                  <a:pt x="1629347" y="7715"/>
                </a:cubicBezTo>
                <a:cubicBezTo>
                  <a:pt x="1614773" y="33242"/>
                  <a:pt x="1600010" y="58579"/>
                  <a:pt x="1585817" y="84201"/>
                </a:cubicBezTo>
                <a:cubicBezTo>
                  <a:pt x="1427798" y="368427"/>
                  <a:pt x="1302163" y="665226"/>
                  <a:pt x="1243393" y="986885"/>
                </a:cubicBezTo>
                <a:cubicBezTo>
                  <a:pt x="1199960" y="1224248"/>
                  <a:pt x="1193483" y="1461992"/>
                  <a:pt x="1281303" y="1690973"/>
                </a:cubicBezTo>
                <a:cubicBezTo>
                  <a:pt x="1414367" y="2037778"/>
                  <a:pt x="1671447" y="2241233"/>
                  <a:pt x="2033778" y="2312099"/>
                </a:cubicBezTo>
                <a:cubicBezTo>
                  <a:pt x="2331434" y="2370392"/>
                  <a:pt x="2629757" y="2353151"/>
                  <a:pt x="2922175" y="2286191"/>
                </a:cubicBezTo>
                <a:cubicBezTo>
                  <a:pt x="3295745" y="2200656"/>
                  <a:pt x="3665887" y="2100072"/>
                  <a:pt x="4036505" y="2001965"/>
                </a:cubicBezTo>
                <a:cubicBezTo>
                  <a:pt x="5208270" y="1692021"/>
                  <a:pt x="6379464" y="1380173"/>
                  <a:pt x="7550944" y="1069086"/>
                </a:cubicBezTo>
                <a:cubicBezTo>
                  <a:pt x="8648891" y="777526"/>
                  <a:pt x="9746837" y="485870"/>
                  <a:pt x="10844785" y="194310"/>
                </a:cubicBezTo>
                <a:cubicBezTo>
                  <a:pt x="11013186" y="149543"/>
                  <a:pt x="11181588" y="104775"/>
                  <a:pt x="11350085" y="60198"/>
                </a:cubicBezTo>
                <a:cubicBezTo>
                  <a:pt x="11357324" y="58293"/>
                  <a:pt x="11364754" y="57341"/>
                  <a:pt x="11374184" y="62484"/>
                </a:cubicBezTo>
                <a:cubicBezTo>
                  <a:pt x="11246358" y="117158"/>
                  <a:pt x="11118628" y="171926"/>
                  <a:pt x="10990802" y="226600"/>
                </a:cubicBezTo>
                <a:cubicBezTo>
                  <a:pt x="8550688" y="1270445"/>
                  <a:pt x="6110859" y="2314670"/>
                  <a:pt x="3670364" y="3357563"/>
                </a:cubicBezTo>
                <a:cubicBezTo>
                  <a:pt x="3278600" y="3525012"/>
                  <a:pt x="2890742" y="3702844"/>
                  <a:pt x="2483930" y="3832860"/>
                </a:cubicBezTo>
                <a:cubicBezTo>
                  <a:pt x="2190369" y="3926681"/>
                  <a:pt x="1892427" y="4000786"/>
                  <a:pt x="1584484" y="4028789"/>
                </a:cubicBezTo>
                <a:cubicBezTo>
                  <a:pt x="1573625" y="4029742"/>
                  <a:pt x="1563148" y="4034028"/>
                  <a:pt x="1552480" y="4036695"/>
                </a:cubicBezTo>
                <a:lnTo>
                  <a:pt x="1152430" y="4036695"/>
                </a:lnTo>
                <a:cubicBezTo>
                  <a:pt x="1140238" y="4033742"/>
                  <a:pt x="1128236" y="4030409"/>
                  <a:pt x="1115949" y="4027837"/>
                </a:cubicBezTo>
                <a:cubicBezTo>
                  <a:pt x="1018318" y="4007834"/>
                  <a:pt x="917924" y="3996690"/>
                  <a:pt x="823627" y="3966591"/>
                </a:cubicBezTo>
                <a:cubicBezTo>
                  <a:pt x="431483" y="3841242"/>
                  <a:pt x="164402" y="3586353"/>
                  <a:pt x="45244" y="3187637"/>
                </a:cubicBezTo>
                <a:cubicBezTo>
                  <a:pt x="23241" y="3113913"/>
                  <a:pt x="14764" y="3036189"/>
                  <a:pt x="0" y="2960370"/>
                </a:cubicBezTo>
                <a:cubicBezTo>
                  <a:pt x="0" y="2881027"/>
                  <a:pt x="0" y="2801588"/>
                  <a:pt x="0" y="2722245"/>
                </a:cubicBezTo>
                <a:close/>
              </a:path>
            </a:pathLst>
          </a:custGeom>
          <a:noFill/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Graphic 5">
            <a:extLst>
              <a:ext uri="{FF2B5EF4-FFF2-40B4-BE49-F238E27FC236}">
                <a16:creationId xmlns:a16="http://schemas.microsoft.com/office/drawing/2014/main" id="{6AC7CCAE-0483-E399-43FD-5E515D5F98CF}"/>
              </a:ext>
            </a:extLst>
          </p:cNvPr>
          <p:cNvSpPr/>
          <p:nvPr/>
        </p:nvSpPr>
        <p:spPr>
          <a:xfrm>
            <a:off x="4327741" y="6221828"/>
            <a:ext cx="442559" cy="157063"/>
          </a:xfrm>
          <a:custGeom>
            <a:avLst/>
            <a:gdLst>
              <a:gd name="connsiteX0" fmla="*/ 0 w 11374183"/>
              <a:gd name="connsiteY0" fmla="*/ 2722150 h 4036695"/>
              <a:gd name="connsiteX1" fmla="*/ 34290 w 11374183"/>
              <a:gd name="connsiteY1" fmla="*/ 2502027 h 4036695"/>
              <a:gd name="connsiteX2" fmla="*/ 432245 w 11374183"/>
              <a:gd name="connsiteY2" fmla="*/ 1499616 h 4036695"/>
              <a:gd name="connsiteX3" fmla="*/ 1272731 w 11374183"/>
              <a:gd name="connsiteY3" fmla="*/ 389382 h 4036695"/>
              <a:gd name="connsiteX4" fmla="*/ 1594390 w 11374183"/>
              <a:gd name="connsiteY4" fmla="*/ 31909 h 4036695"/>
              <a:gd name="connsiteX5" fmla="*/ 1619441 w 11374183"/>
              <a:gd name="connsiteY5" fmla="*/ 0 h 4036695"/>
              <a:gd name="connsiteX6" fmla="*/ 1629347 w 11374183"/>
              <a:gd name="connsiteY6" fmla="*/ 7715 h 4036695"/>
              <a:gd name="connsiteX7" fmla="*/ 1585817 w 11374183"/>
              <a:gd name="connsiteY7" fmla="*/ 84201 h 4036695"/>
              <a:gd name="connsiteX8" fmla="*/ 1243393 w 11374183"/>
              <a:gd name="connsiteY8" fmla="*/ 986885 h 4036695"/>
              <a:gd name="connsiteX9" fmla="*/ 1281303 w 11374183"/>
              <a:gd name="connsiteY9" fmla="*/ 1690973 h 4036695"/>
              <a:gd name="connsiteX10" fmla="*/ 2033778 w 11374183"/>
              <a:gd name="connsiteY10" fmla="*/ 2312099 h 4036695"/>
              <a:gd name="connsiteX11" fmla="*/ 2922175 w 11374183"/>
              <a:gd name="connsiteY11" fmla="*/ 2286191 h 4036695"/>
              <a:gd name="connsiteX12" fmla="*/ 4036505 w 11374183"/>
              <a:gd name="connsiteY12" fmla="*/ 2001965 h 4036695"/>
              <a:gd name="connsiteX13" fmla="*/ 7550944 w 11374183"/>
              <a:gd name="connsiteY13" fmla="*/ 1069086 h 4036695"/>
              <a:gd name="connsiteX14" fmla="*/ 10844785 w 11374183"/>
              <a:gd name="connsiteY14" fmla="*/ 194310 h 4036695"/>
              <a:gd name="connsiteX15" fmla="*/ 11350085 w 11374183"/>
              <a:gd name="connsiteY15" fmla="*/ 60198 h 4036695"/>
              <a:gd name="connsiteX16" fmla="*/ 11374184 w 11374183"/>
              <a:gd name="connsiteY16" fmla="*/ 62484 h 4036695"/>
              <a:gd name="connsiteX17" fmla="*/ 10990802 w 11374183"/>
              <a:gd name="connsiteY17" fmla="*/ 226600 h 4036695"/>
              <a:gd name="connsiteX18" fmla="*/ 3670364 w 11374183"/>
              <a:gd name="connsiteY18" fmla="*/ 3357563 h 4036695"/>
              <a:gd name="connsiteX19" fmla="*/ 2483930 w 11374183"/>
              <a:gd name="connsiteY19" fmla="*/ 3832860 h 4036695"/>
              <a:gd name="connsiteX20" fmla="*/ 1584484 w 11374183"/>
              <a:gd name="connsiteY20" fmla="*/ 4028789 h 4036695"/>
              <a:gd name="connsiteX21" fmla="*/ 1552480 w 11374183"/>
              <a:gd name="connsiteY21" fmla="*/ 4036695 h 4036695"/>
              <a:gd name="connsiteX22" fmla="*/ 1152430 w 11374183"/>
              <a:gd name="connsiteY22" fmla="*/ 4036695 h 4036695"/>
              <a:gd name="connsiteX23" fmla="*/ 1115949 w 11374183"/>
              <a:gd name="connsiteY23" fmla="*/ 4027837 h 4036695"/>
              <a:gd name="connsiteX24" fmla="*/ 823627 w 11374183"/>
              <a:gd name="connsiteY24" fmla="*/ 3966591 h 4036695"/>
              <a:gd name="connsiteX25" fmla="*/ 45244 w 11374183"/>
              <a:gd name="connsiteY25" fmla="*/ 3187637 h 4036695"/>
              <a:gd name="connsiteX26" fmla="*/ 0 w 11374183"/>
              <a:gd name="connsiteY26" fmla="*/ 2960370 h 4036695"/>
              <a:gd name="connsiteX27" fmla="*/ 0 w 11374183"/>
              <a:gd name="connsiteY27" fmla="*/ 2722245 h 4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74183" h="4036695">
                <a:moveTo>
                  <a:pt x="0" y="2722150"/>
                </a:moveTo>
                <a:cubicBezTo>
                  <a:pt x="11335" y="2648807"/>
                  <a:pt x="20479" y="2574988"/>
                  <a:pt x="34290" y="2502027"/>
                </a:cubicBezTo>
                <a:cubicBezTo>
                  <a:pt x="102584" y="2142458"/>
                  <a:pt x="247650" y="1812798"/>
                  <a:pt x="432245" y="1499616"/>
                </a:cubicBezTo>
                <a:cubicBezTo>
                  <a:pt x="669417" y="1097185"/>
                  <a:pt x="965168" y="738664"/>
                  <a:pt x="1272731" y="389382"/>
                </a:cubicBezTo>
                <a:cubicBezTo>
                  <a:pt x="1378649" y="269081"/>
                  <a:pt x="1487234" y="151162"/>
                  <a:pt x="1594390" y="31909"/>
                </a:cubicBezTo>
                <a:cubicBezTo>
                  <a:pt x="1603439" y="21908"/>
                  <a:pt x="1611154" y="10668"/>
                  <a:pt x="1619441" y="0"/>
                </a:cubicBezTo>
                <a:cubicBezTo>
                  <a:pt x="1622774" y="2572"/>
                  <a:pt x="1626013" y="5143"/>
                  <a:pt x="1629347" y="7715"/>
                </a:cubicBezTo>
                <a:cubicBezTo>
                  <a:pt x="1614773" y="33242"/>
                  <a:pt x="1600010" y="58579"/>
                  <a:pt x="1585817" y="84201"/>
                </a:cubicBezTo>
                <a:cubicBezTo>
                  <a:pt x="1427798" y="368427"/>
                  <a:pt x="1302163" y="665226"/>
                  <a:pt x="1243393" y="986885"/>
                </a:cubicBezTo>
                <a:cubicBezTo>
                  <a:pt x="1199960" y="1224248"/>
                  <a:pt x="1193483" y="1461992"/>
                  <a:pt x="1281303" y="1690973"/>
                </a:cubicBezTo>
                <a:cubicBezTo>
                  <a:pt x="1414367" y="2037778"/>
                  <a:pt x="1671447" y="2241233"/>
                  <a:pt x="2033778" y="2312099"/>
                </a:cubicBezTo>
                <a:cubicBezTo>
                  <a:pt x="2331434" y="2370392"/>
                  <a:pt x="2629757" y="2353151"/>
                  <a:pt x="2922175" y="2286191"/>
                </a:cubicBezTo>
                <a:cubicBezTo>
                  <a:pt x="3295745" y="2200656"/>
                  <a:pt x="3665887" y="2100072"/>
                  <a:pt x="4036505" y="2001965"/>
                </a:cubicBezTo>
                <a:cubicBezTo>
                  <a:pt x="5208270" y="1692021"/>
                  <a:pt x="6379464" y="1380173"/>
                  <a:pt x="7550944" y="1069086"/>
                </a:cubicBezTo>
                <a:cubicBezTo>
                  <a:pt x="8648891" y="777526"/>
                  <a:pt x="9746837" y="485870"/>
                  <a:pt x="10844785" y="194310"/>
                </a:cubicBezTo>
                <a:cubicBezTo>
                  <a:pt x="11013186" y="149543"/>
                  <a:pt x="11181588" y="104775"/>
                  <a:pt x="11350085" y="60198"/>
                </a:cubicBezTo>
                <a:cubicBezTo>
                  <a:pt x="11357324" y="58293"/>
                  <a:pt x="11364754" y="57341"/>
                  <a:pt x="11374184" y="62484"/>
                </a:cubicBezTo>
                <a:cubicBezTo>
                  <a:pt x="11246358" y="117158"/>
                  <a:pt x="11118628" y="171926"/>
                  <a:pt x="10990802" y="226600"/>
                </a:cubicBezTo>
                <a:cubicBezTo>
                  <a:pt x="8550688" y="1270445"/>
                  <a:pt x="6110859" y="2314670"/>
                  <a:pt x="3670364" y="3357563"/>
                </a:cubicBezTo>
                <a:cubicBezTo>
                  <a:pt x="3278600" y="3525012"/>
                  <a:pt x="2890742" y="3702844"/>
                  <a:pt x="2483930" y="3832860"/>
                </a:cubicBezTo>
                <a:cubicBezTo>
                  <a:pt x="2190369" y="3926681"/>
                  <a:pt x="1892427" y="4000786"/>
                  <a:pt x="1584484" y="4028789"/>
                </a:cubicBezTo>
                <a:cubicBezTo>
                  <a:pt x="1573625" y="4029742"/>
                  <a:pt x="1563148" y="4034028"/>
                  <a:pt x="1552480" y="4036695"/>
                </a:cubicBezTo>
                <a:lnTo>
                  <a:pt x="1152430" y="4036695"/>
                </a:lnTo>
                <a:cubicBezTo>
                  <a:pt x="1140238" y="4033742"/>
                  <a:pt x="1128236" y="4030409"/>
                  <a:pt x="1115949" y="4027837"/>
                </a:cubicBezTo>
                <a:cubicBezTo>
                  <a:pt x="1018318" y="4007834"/>
                  <a:pt x="917924" y="3996690"/>
                  <a:pt x="823627" y="3966591"/>
                </a:cubicBezTo>
                <a:cubicBezTo>
                  <a:pt x="431483" y="3841242"/>
                  <a:pt x="164402" y="3586353"/>
                  <a:pt x="45244" y="3187637"/>
                </a:cubicBezTo>
                <a:cubicBezTo>
                  <a:pt x="23241" y="3113913"/>
                  <a:pt x="14764" y="3036189"/>
                  <a:pt x="0" y="2960370"/>
                </a:cubicBezTo>
                <a:cubicBezTo>
                  <a:pt x="0" y="2881027"/>
                  <a:pt x="0" y="2801588"/>
                  <a:pt x="0" y="2722245"/>
                </a:cubicBezTo>
                <a:close/>
              </a:path>
            </a:pathLst>
          </a:custGeom>
          <a:noFill/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Graphic 5">
            <a:extLst>
              <a:ext uri="{FF2B5EF4-FFF2-40B4-BE49-F238E27FC236}">
                <a16:creationId xmlns:a16="http://schemas.microsoft.com/office/drawing/2014/main" id="{9E032859-CB38-735C-BBC2-4DFEC0804273}"/>
              </a:ext>
            </a:extLst>
          </p:cNvPr>
          <p:cNvSpPr/>
          <p:nvPr/>
        </p:nvSpPr>
        <p:spPr>
          <a:xfrm>
            <a:off x="4939229" y="6221828"/>
            <a:ext cx="442559" cy="157063"/>
          </a:xfrm>
          <a:custGeom>
            <a:avLst/>
            <a:gdLst>
              <a:gd name="connsiteX0" fmla="*/ 0 w 11374183"/>
              <a:gd name="connsiteY0" fmla="*/ 2722150 h 4036695"/>
              <a:gd name="connsiteX1" fmla="*/ 34290 w 11374183"/>
              <a:gd name="connsiteY1" fmla="*/ 2502027 h 4036695"/>
              <a:gd name="connsiteX2" fmla="*/ 432245 w 11374183"/>
              <a:gd name="connsiteY2" fmla="*/ 1499616 h 4036695"/>
              <a:gd name="connsiteX3" fmla="*/ 1272731 w 11374183"/>
              <a:gd name="connsiteY3" fmla="*/ 389382 h 4036695"/>
              <a:gd name="connsiteX4" fmla="*/ 1594390 w 11374183"/>
              <a:gd name="connsiteY4" fmla="*/ 31909 h 4036695"/>
              <a:gd name="connsiteX5" fmla="*/ 1619441 w 11374183"/>
              <a:gd name="connsiteY5" fmla="*/ 0 h 4036695"/>
              <a:gd name="connsiteX6" fmla="*/ 1629347 w 11374183"/>
              <a:gd name="connsiteY6" fmla="*/ 7715 h 4036695"/>
              <a:gd name="connsiteX7" fmla="*/ 1585817 w 11374183"/>
              <a:gd name="connsiteY7" fmla="*/ 84201 h 4036695"/>
              <a:gd name="connsiteX8" fmla="*/ 1243393 w 11374183"/>
              <a:gd name="connsiteY8" fmla="*/ 986885 h 4036695"/>
              <a:gd name="connsiteX9" fmla="*/ 1281303 w 11374183"/>
              <a:gd name="connsiteY9" fmla="*/ 1690973 h 4036695"/>
              <a:gd name="connsiteX10" fmla="*/ 2033778 w 11374183"/>
              <a:gd name="connsiteY10" fmla="*/ 2312099 h 4036695"/>
              <a:gd name="connsiteX11" fmla="*/ 2922175 w 11374183"/>
              <a:gd name="connsiteY11" fmla="*/ 2286191 h 4036695"/>
              <a:gd name="connsiteX12" fmla="*/ 4036505 w 11374183"/>
              <a:gd name="connsiteY12" fmla="*/ 2001965 h 4036695"/>
              <a:gd name="connsiteX13" fmla="*/ 7550944 w 11374183"/>
              <a:gd name="connsiteY13" fmla="*/ 1069086 h 4036695"/>
              <a:gd name="connsiteX14" fmla="*/ 10844785 w 11374183"/>
              <a:gd name="connsiteY14" fmla="*/ 194310 h 4036695"/>
              <a:gd name="connsiteX15" fmla="*/ 11350085 w 11374183"/>
              <a:gd name="connsiteY15" fmla="*/ 60198 h 4036695"/>
              <a:gd name="connsiteX16" fmla="*/ 11374184 w 11374183"/>
              <a:gd name="connsiteY16" fmla="*/ 62484 h 4036695"/>
              <a:gd name="connsiteX17" fmla="*/ 10990802 w 11374183"/>
              <a:gd name="connsiteY17" fmla="*/ 226600 h 4036695"/>
              <a:gd name="connsiteX18" fmla="*/ 3670364 w 11374183"/>
              <a:gd name="connsiteY18" fmla="*/ 3357563 h 4036695"/>
              <a:gd name="connsiteX19" fmla="*/ 2483930 w 11374183"/>
              <a:gd name="connsiteY19" fmla="*/ 3832860 h 4036695"/>
              <a:gd name="connsiteX20" fmla="*/ 1584484 w 11374183"/>
              <a:gd name="connsiteY20" fmla="*/ 4028789 h 4036695"/>
              <a:gd name="connsiteX21" fmla="*/ 1552480 w 11374183"/>
              <a:gd name="connsiteY21" fmla="*/ 4036695 h 4036695"/>
              <a:gd name="connsiteX22" fmla="*/ 1152430 w 11374183"/>
              <a:gd name="connsiteY22" fmla="*/ 4036695 h 4036695"/>
              <a:gd name="connsiteX23" fmla="*/ 1115949 w 11374183"/>
              <a:gd name="connsiteY23" fmla="*/ 4027837 h 4036695"/>
              <a:gd name="connsiteX24" fmla="*/ 823627 w 11374183"/>
              <a:gd name="connsiteY24" fmla="*/ 3966591 h 4036695"/>
              <a:gd name="connsiteX25" fmla="*/ 45244 w 11374183"/>
              <a:gd name="connsiteY25" fmla="*/ 3187637 h 4036695"/>
              <a:gd name="connsiteX26" fmla="*/ 0 w 11374183"/>
              <a:gd name="connsiteY26" fmla="*/ 2960370 h 4036695"/>
              <a:gd name="connsiteX27" fmla="*/ 0 w 11374183"/>
              <a:gd name="connsiteY27" fmla="*/ 2722245 h 4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74183" h="4036695">
                <a:moveTo>
                  <a:pt x="0" y="2722150"/>
                </a:moveTo>
                <a:cubicBezTo>
                  <a:pt x="11335" y="2648807"/>
                  <a:pt x="20479" y="2574988"/>
                  <a:pt x="34290" y="2502027"/>
                </a:cubicBezTo>
                <a:cubicBezTo>
                  <a:pt x="102584" y="2142458"/>
                  <a:pt x="247650" y="1812798"/>
                  <a:pt x="432245" y="1499616"/>
                </a:cubicBezTo>
                <a:cubicBezTo>
                  <a:pt x="669417" y="1097185"/>
                  <a:pt x="965168" y="738664"/>
                  <a:pt x="1272731" y="389382"/>
                </a:cubicBezTo>
                <a:cubicBezTo>
                  <a:pt x="1378649" y="269081"/>
                  <a:pt x="1487234" y="151162"/>
                  <a:pt x="1594390" y="31909"/>
                </a:cubicBezTo>
                <a:cubicBezTo>
                  <a:pt x="1603439" y="21908"/>
                  <a:pt x="1611154" y="10668"/>
                  <a:pt x="1619441" y="0"/>
                </a:cubicBezTo>
                <a:cubicBezTo>
                  <a:pt x="1622774" y="2572"/>
                  <a:pt x="1626013" y="5143"/>
                  <a:pt x="1629347" y="7715"/>
                </a:cubicBezTo>
                <a:cubicBezTo>
                  <a:pt x="1614773" y="33242"/>
                  <a:pt x="1600010" y="58579"/>
                  <a:pt x="1585817" y="84201"/>
                </a:cubicBezTo>
                <a:cubicBezTo>
                  <a:pt x="1427798" y="368427"/>
                  <a:pt x="1302163" y="665226"/>
                  <a:pt x="1243393" y="986885"/>
                </a:cubicBezTo>
                <a:cubicBezTo>
                  <a:pt x="1199960" y="1224248"/>
                  <a:pt x="1193483" y="1461992"/>
                  <a:pt x="1281303" y="1690973"/>
                </a:cubicBezTo>
                <a:cubicBezTo>
                  <a:pt x="1414367" y="2037778"/>
                  <a:pt x="1671447" y="2241233"/>
                  <a:pt x="2033778" y="2312099"/>
                </a:cubicBezTo>
                <a:cubicBezTo>
                  <a:pt x="2331434" y="2370392"/>
                  <a:pt x="2629757" y="2353151"/>
                  <a:pt x="2922175" y="2286191"/>
                </a:cubicBezTo>
                <a:cubicBezTo>
                  <a:pt x="3295745" y="2200656"/>
                  <a:pt x="3665887" y="2100072"/>
                  <a:pt x="4036505" y="2001965"/>
                </a:cubicBezTo>
                <a:cubicBezTo>
                  <a:pt x="5208270" y="1692021"/>
                  <a:pt x="6379464" y="1380173"/>
                  <a:pt x="7550944" y="1069086"/>
                </a:cubicBezTo>
                <a:cubicBezTo>
                  <a:pt x="8648891" y="777526"/>
                  <a:pt x="9746837" y="485870"/>
                  <a:pt x="10844785" y="194310"/>
                </a:cubicBezTo>
                <a:cubicBezTo>
                  <a:pt x="11013186" y="149543"/>
                  <a:pt x="11181588" y="104775"/>
                  <a:pt x="11350085" y="60198"/>
                </a:cubicBezTo>
                <a:cubicBezTo>
                  <a:pt x="11357324" y="58293"/>
                  <a:pt x="11364754" y="57341"/>
                  <a:pt x="11374184" y="62484"/>
                </a:cubicBezTo>
                <a:cubicBezTo>
                  <a:pt x="11246358" y="117158"/>
                  <a:pt x="11118628" y="171926"/>
                  <a:pt x="10990802" y="226600"/>
                </a:cubicBezTo>
                <a:cubicBezTo>
                  <a:pt x="8550688" y="1270445"/>
                  <a:pt x="6110859" y="2314670"/>
                  <a:pt x="3670364" y="3357563"/>
                </a:cubicBezTo>
                <a:cubicBezTo>
                  <a:pt x="3278600" y="3525012"/>
                  <a:pt x="2890742" y="3702844"/>
                  <a:pt x="2483930" y="3832860"/>
                </a:cubicBezTo>
                <a:cubicBezTo>
                  <a:pt x="2190369" y="3926681"/>
                  <a:pt x="1892427" y="4000786"/>
                  <a:pt x="1584484" y="4028789"/>
                </a:cubicBezTo>
                <a:cubicBezTo>
                  <a:pt x="1573625" y="4029742"/>
                  <a:pt x="1563148" y="4034028"/>
                  <a:pt x="1552480" y="4036695"/>
                </a:cubicBezTo>
                <a:lnTo>
                  <a:pt x="1152430" y="4036695"/>
                </a:lnTo>
                <a:cubicBezTo>
                  <a:pt x="1140238" y="4033742"/>
                  <a:pt x="1128236" y="4030409"/>
                  <a:pt x="1115949" y="4027837"/>
                </a:cubicBezTo>
                <a:cubicBezTo>
                  <a:pt x="1018318" y="4007834"/>
                  <a:pt x="917924" y="3996690"/>
                  <a:pt x="823627" y="3966591"/>
                </a:cubicBezTo>
                <a:cubicBezTo>
                  <a:pt x="431483" y="3841242"/>
                  <a:pt x="164402" y="3586353"/>
                  <a:pt x="45244" y="3187637"/>
                </a:cubicBezTo>
                <a:cubicBezTo>
                  <a:pt x="23241" y="3113913"/>
                  <a:pt x="14764" y="3036189"/>
                  <a:pt x="0" y="2960370"/>
                </a:cubicBezTo>
                <a:cubicBezTo>
                  <a:pt x="0" y="2881027"/>
                  <a:pt x="0" y="2801588"/>
                  <a:pt x="0" y="2722245"/>
                </a:cubicBezTo>
                <a:close/>
              </a:path>
            </a:pathLst>
          </a:custGeom>
          <a:noFill/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Graphic 5">
            <a:extLst>
              <a:ext uri="{FF2B5EF4-FFF2-40B4-BE49-F238E27FC236}">
                <a16:creationId xmlns:a16="http://schemas.microsoft.com/office/drawing/2014/main" id="{D90E73CA-2DAD-9C3D-6158-E7CF9ED90D85}"/>
              </a:ext>
            </a:extLst>
          </p:cNvPr>
          <p:cNvSpPr/>
          <p:nvPr/>
        </p:nvSpPr>
        <p:spPr>
          <a:xfrm>
            <a:off x="5550717" y="6221828"/>
            <a:ext cx="442559" cy="157063"/>
          </a:xfrm>
          <a:custGeom>
            <a:avLst/>
            <a:gdLst>
              <a:gd name="connsiteX0" fmla="*/ 0 w 11374183"/>
              <a:gd name="connsiteY0" fmla="*/ 2722150 h 4036695"/>
              <a:gd name="connsiteX1" fmla="*/ 34290 w 11374183"/>
              <a:gd name="connsiteY1" fmla="*/ 2502027 h 4036695"/>
              <a:gd name="connsiteX2" fmla="*/ 432245 w 11374183"/>
              <a:gd name="connsiteY2" fmla="*/ 1499616 h 4036695"/>
              <a:gd name="connsiteX3" fmla="*/ 1272731 w 11374183"/>
              <a:gd name="connsiteY3" fmla="*/ 389382 h 4036695"/>
              <a:gd name="connsiteX4" fmla="*/ 1594390 w 11374183"/>
              <a:gd name="connsiteY4" fmla="*/ 31909 h 4036695"/>
              <a:gd name="connsiteX5" fmla="*/ 1619441 w 11374183"/>
              <a:gd name="connsiteY5" fmla="*/ 0 h 4036695"/>
              <a:gd name="connsiteX6" fmla="*/ 1629347 w 11374183"/>
              <a:gd name="connsiteY6" fmla="*/ 7715 h 4036695"/>
              <a:gd name="connsiteX7" fmla="*/ 1585817 w 11374183"/>
              <a:gd name="connsiteY7" fmla="*/ 84201 h 4036695"/>
              <a:gd name="connsiteX8" fmla="*/ 1243393 w 11374183"/>
              <a:gd name="connsiteY8" fmla="*/ 986885 h 4036695"/>
              <a:gd name="connsiteX9" fmla="*/ 1281303 w 11374183"/>
              <a:gd name="connsiteY9" fmla="*/ 1690973 h 4036695"/>
              <a:gd name="connsiteX10" fmla="*/ 2033778 w 11374183"/>
              <a:gd name="connsiteY10" fmla="*/ 2312099 h 4036695"/>
              <a:gd name="connsiteX11" fmla="*/ 2922175 w 11374183"/>
              <a:gd name="connsiteY11" fmla="*/ 2286191 h 4036695"/>
              <a:gd name="connsiteX12" fmla="*/ 4036505 w 11374183"/>
              <a:gd name="connsiteY12" fmla="*/ 2001965 h 4036695"/>
              <a:gd name="connsiteX13" fmla="*/ 7550944 w 11374183"/>
              <a:gd name="connsiteY13" fmla="*/ 1069086 h 4036695"/>
              <a:gd name="connsiteX14" fmla="*/ 10844785 w 11374183"/>
              <a:gd name="connsiteY14" fmla="*/ 194310 h 4036695"/>
              <a:gd name="connsiteX15" fmla="*/ 11350085 w 11374183"/>
              <a:gd name="connsiteY15" fmla="*/ 60198 h 4036695"/>
              <a:gd name="connsiteX16" fmla="*/ 11374184 w 11374183"/>
              <a:gd name="connsiteY16" fmla="*/ 62484 h 4036695"/>
              <a:gd name="connsiteX17" fmla="*/ 10990802 w 11374183"/>
              <a:gd name="connsiteY17" fmla="*/ 226600 h 4036695"/>
              <a:gd name="connsiteX18" fmla="*/ 3670364 w 11374183"/>
              <a:gd name="connsiteY18" fmla="*/ 3357563 h 4036695"/>
              <a:gd name="connsiteX19" fmla="*/ 2483930 w 11374183"/>
              <a:gd name="connsiteY19" fmla="*/ 3832860 h 4036695"/>
              <a:gd name="connsiteX20" fmla="*/ 1584484 w 11374183"/>
              <a:gd name="connsiteY20" fmla="*/ 4028789 h 4036695"/>
              <a:gd name="connsiteX21" fmla="*/ 1552480 w 11374183"/>
              <a:gd name="connsiteY21" fmla="*/ 4036695 h 4036695"/>
              <a:gd name="connsiteX22" fmla="*/ 1152430 w 11374183"/>
              <a:gd name="connsiteY22" fmla="*/ 4036695 h 4036695"/>
              <a:gd name="connsiteX23" fmla="*/ 1115949 w 11374183"/>
              <a:gd name="connsiteY23" fmla="*/ 4027837 h 4036695"/>
              <a:gd name="connsiteX24" fmla="*/ 823627 w 11374183"/>
              <a:gd name="connsiteY24" fmla="*/ 3966591 h 4036695"/>
              <a:gd name="connsiteX25" fmla="*/ 45244 w 11374183"/>
              <a:gd name="connsiteY25" fmla="*/ 3187637 h 4036695"/>
              <a:gd name="connsiteX26" fmla="*/ 0 w 11374183"/>
              <a:gd name="connsiteY26" fmla="*/ 2960370 h 4036695"/>
              <a:gd name="connsiteX27" fmla="*/ 0 w 11374183"/>
              <a:gd name="connsiteY27" fmla="*/ 2722245 h 4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74183" h="4036695">
                <a:moveTo>
                  <a:pt x="0" y="2722150"/>
                </a:moveTo>
                <a:cubicBezTo>
                  <a:pt x="11335" y="2648807"/>
                  <a:pt x="20479" y="2574988"/>
                  <a:pt x="34290" y="2502027"/>
                </a:cubicBezTo>
                <a:cubicBezTo>
                  <a:pt x="102584" y="2142458"/>
                  <a:pt x="247650" y="1812798"/>
                  <a:pt x="432245" y="1499616"/>
                </a:cubicBezTo>
                <a:cubicBezTo>
                  <a:pt x="669417" y="1097185"/>
                  <a:pt x="965168" y="738664"/>
                  <a:pt x="1272731" y="389382"/>
                </a:cubicBezTo>
                <a:cubicBezTo>
                  <a:pt x="1378649" y="269081"/>
                  <a:pt x="1487234" y="151162"/>
                  <a:pt x="1594390" y="31909"/>
                </a:cubicBezTo>
                <a:cubicBezTo>
                  <a:pt x="1603439" y="21908"/>
                  <a:pt x="1611154" y="10668"/>
                  <a:pt x="1619441" y="0"/>
                </a:cubicBezTo>
                <a:cubicBezTo>
                  <a:pt x="1622774" y="2572"/>
                  <a:pt x="1626013" y="5143"/>
                  <a:pt x="1629347" y="7715"/>
                </a:cubicBezTo>
                <a:cubicBezTo>
                  <a:pt x="1614773" y="33242"/>
                  <a:pt x="1600010" y="58579"/>
                  <a:pt x="1585817" y="84201"/>
                </a:cubicBezTo>
                <a:cubicBezTo>
                  <a:pt x="1427798" y="368427"/>
                  <a:pt x="1302163" y="665226"/>
                  <a:pt x="1243393" y="986885"/>
                </a:cubicBezTo>
                <a:cubicBezTo>
                  <a:pt x="1199960" y="1224248"/>
                  <a:pt x="1193483" y="1461992"/>
                  <a:pt x="1281303" y="1690973"/>
                </a:cubicBezTo>
                <a:cubicBezTo>
                  <a:pt x="1414367" y="2037778"/>
                  <a:pt x="1671447" y="2241233"/>
                  <a:pt x="2033778" y="2312099"/>
                </a:cubicBezTo>
                <a:cubicBezTo>
                  <a:pt x="2331434" y="2370392"/>
                  <a:pt x="2629757" y="2353151"/>
                  <a:pt x="2922175" y="2286191"/>
                </a:cubicBezTo>
                <a:cubicBezTo>
                  <a:pt x="3295745" y="2200656"/>
                  <a:pt x="3665887" y="2100072"/>
                  <a:pt x="4036505" y="2001965"/>
                </a:cubicBezTo>
                <a:cubicBezTo>
                  <a:pt x="5208270" y="1692021"/>
                  <a:pt x="6379464" y="1380173"/>
                  <a:pt x="7550944" y="1069086"/>
                </a:cubicBezTo>
                <a:cubicBezTo>
                  <a:pt x="8648891" y="777526"/>
                  <a:pt x="9746837" y="485870"/>
                  <a:pt x="10844785" y="194310"/>
                </a:cubicBezTo>
                <a:cubicBezTo>
                  <a:pt x="11013186" y="149543"/>
                  <a:pt x="11181588" y="104775"/>
                  <a:pt x="11350085" y="60198"/>
                </a:cubicBezTo>
                <a:cubicBezTo>
                  <a:pt x="11357324" y="58293"/>
                  <a:pt x="11364754" y="57341"/>
                  <a:pt x="11374184" y="62484"/>
                </a:cubicBezTo>
                <a:cubicBezTo>
                  <a:pt x="11246358" y="117158"/>
                  <a:pt x="11118628" y="171926"/>
                  <a:pt x="10990802" y="226600"/>
                </a:cubicBezTo>
                <a:cubicBezTo>
                  <a:pt x="8550688" y="1270445"/>
                  <a:pt x="6110859" y="2314670"/>
                  <a:pt x="3670364" y="3357563"/>
                </a:cubicBezTo>
                <a:cubicBezTo>
                  <a:pt x="3278600" y="3525012"/>
                  <a:pt x="2890742" y="3702844"/>
                  <a:pt x="2483930" y="3832860"/>
                </a:cubicBezTo>
                <a:cubicBezTo>
                  <a:pt x="2190369" y="3926681"/>
                  <a:pt x="1892427" y="4000786"/>
                  <a:pt x="1584484" y="4028789"/>
                </a:cubicBezTo>
                <a:cubicBezTo>
                  <a:pt x="1573625" y="4029742"/>
                  <a:pt x="1563148" y="4034028"/>
                  <a:pt x="1552480" y="4036695"/>
                </a:cubicBezTo>
                <a:lnTo>
                  <a:pt x="1152430" y="4036695"/>
                </a:lnTo>
                <a:cubicBezTo>
                  <a:pt x="1140238" y="4033742"/>
                  <a:pt x="1128236" y="4030409"/>
                  <a:pt x="1115949" y="4027837"/>
                </a:cubicBezTo>
                <a:cubicBezTo>
                  <a:pt x="1018318" y="4007834"/>
                  <a:pt x="917924" y="3996690"/>
                  <a:pt x="823627" y="3966591"/>
                </a:cubicBezTo>
                <a:cubicBezTo>
                  <a:pt x="431483" y="3841242"/>
                  <a:pt x="164402" y="3586353"/>
                  <a:pt x="45244" y="3187637"/>
                </a:cubicBezTo>
                <a:cubicBezTo>
                  <a:pt x="23241" y="3113913"/>
                  <a:pt x="14764" y="3036189"/>
                  <a:pt x="0" y="2960370"/>
                </a:cubicBezTo>
                <a:cubicBezTo>
                  <a:pt x="0" y="2881027"/>
                  <a:pt x="0" y="2801588"/>
                  <a:pt x="0" y="2722245"/>
                </a:cubicBezTo>
                <a:close/>
              </a:path>
            </a:pathLst>
          </a:custGeom>
          <a:noFill/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Graphic 5">
            <a:extLst>
              <a:ext uri="{FF2B5EF4-FFF2-40B4-BE49-F238E27FC236}">
                <a16:creationId xmlns:a16="http://schemas.microsoft.com/office/drawing/2014/main" id="{A9B5F835-1A1C-8BD2-111C-F0D12EBCEA96}"/>
              </a:ext>
            </a:extLst>
          </p:cNvPr>
          <p:cNvSpPr/>
          <p:nvPr/>
        </p:nvSpPr>
        <p:spPr>
          <a:xfrm>
            <a:off x="6162205" y="6221828"/>
            <a:ext cx="442559" cy="157063"/>
          </a:xfrm>
          <a:custGeom>
            <a:avLst/>
            <a:gdLst>
              <a:gd name="connsiteX0" fmla="*/ 0 w 11374183"/>
              <a:gd name="connsiteY0" fmla="*/ 2722150 h 4036695"/>
              <a:gd name="connsiteX1" fmla="*/ 34290 w 11374183"/>
              <a:gd name="connsiteY1" fmla="*/ 2502027 h 4036695"/>
              <a:gd name="connsiteX2" fmla="*/ 432245 w 11374183"/>
              <a:gd name="connsiteY2" fmla="*/ 1499616 h 4036695"/>
              <a:gd name="connsiteX3" fmla="*/ 1272731 w 11374183"/>
              <a:gd name="connsiteY3" fmla="*/ 389382 h 4036695"/>
              <a:gd name="connsiteX4" fmla="*/ 1594390 w 11374183"/>
              <a:gd name="connsiteY4" fmla="*/ 31909 h 4036695"/>
              <a:gd name="connsiteX5" fmla="*/ 1619441 w 11374183"/>
              <a:gd name="connsiteY5" fmla="*/ 0 h 4036695"/>
              <a:gd name="connsiteX6" fmla="*/ 1629347 w 11374183"/>
              <a:gd name="connsiteY6" fmla="*/ 7715 h 4036695"/>
              <a:gd name="connsiteX7" fmla="*/ 1585817 w 11374183"/>
              <a:gd name="connsiteY7" fmla="*/ 84201 h 4036695"/>
              <a:gd name="connsiteX8" fmla="*/ 1243393 w 11374183"/>
              <a:gd name="connsiteY8" fmla="*/ 986885 h 4036695"/>
              <a:gd name="connsiteX9" fmla="*/ 1281303 w 11374183"/>
              <a:gd name="connsiteY9" fmla="*/ 1690973 h 4036695"/>
              <a:gd name="connsiteX10" fmla="*/ 2033778 w 11374183"/>
              <a:gd name="connsiteY10" fmla="*/ 2312099 h 4036695"/>
              <a:gd name="connsiteX11" fmla="*/ 2922175 w 11374183"/>
              <a:gd name="connsiteY11" fmla="*/ 2286191 h 4036695"/>
              <a:gd name="connsiteX12" fmla="*/ 4036505 w 11374183"/>
              <a:gd name="connsiteY12" fmla="*/ 2001965 h 4036695"/>
              <a:gd name="connsiteX13" fmla="*/ 7550944 w 11374183"/>
              <a:gd name="connsiteY13" fmla="*/ 1069086 h 4036695"/>
              <a:gd name="connsiteX14" fmla="*/ 10844785 w 11374183"/>
              <a:gd name="connsiteY14" fmla="*/ 194310 h 4036695"/>
              <a:gd name="connsiteX15" fmla="*/ 11350085 w 11374183"/>
              <a:gd name="connsiteY15" fmla="*/ 60198 h 4036695"/>
              <a:gd name="connsiteX16" fmla="*/ 11374184 w 11374183"/>
              <a:gd name="connsiteY16" fmla="*/ 62484 h 4036695"/>
              <a:gd name="connsiteX17" fmla="*/ 10990802 w 11374183"/>
              <a:gd name="connsiteY17" fmla="*/ 226600 h 4036695"/>
              <a:gd name="connsiteX18" fmla="*/ 3670364 w 11374183"/>
              <a:gd name="connsiteY18" fmla="*/ 3357563 h 4036695"/>
              <a:gd name="connsiteX19" fmla="*/ 2483930 w 11374183"/>
              <a:gd name="connsiteY19" fmla="*/ 3832860 h 4036695"/>
              <a:gd name="connsiteX20" fmla="*/ 1584484 w 11374183"/>
              <a:gd name="connsiteY20" fmla="*/ 4028789 h 4036695"/>
              <a:gd name="connsiteX21" fmla="*/ 1552480 w 11374183"/>
              <a:gd name="connsiteY21" fmla="*/ 4036695 h 4036695"/>
              <a:gd name="connsiteX22" fmla="*/ 1152430 w 11374183"/>
              <a:gd name="connsiteY22" fmla="*/ 4036695 h 4036695"/>
              <a:gd name="connsiteX23" fmla="*/ 1115949 w 11374183"/>
              <a:gd name="connsiteY23" fmla="*/ 4027837 h 4036695"/>
              <a:gd name="connsiteX24" fmla="*/ 823627 w 11374183"/>
              <a:gd name="connsiteY24" fmla="*/ 3966591 h 4036695"/>
              <a:gd name="connsiteX25" fmla="*/ 45244 w 11374183"/>
              <a:gd name="connsiteY25" fmla="*/ 3187637 h 4036695"/>
              <a:gd name="connsiteX26" fmla="*/ 0 w 11374183"/>
              <a:gd name="connsiteY26" fmla="*/ 2960370 h 4036695"/>
              <a:gd name="connsiteX27" fmla="*/ 0 w 11374183"/>
              <a:gd name="connsiteY27" fmla="*/ 2722245 h 4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74183" h="4036695">
                <a:moveTo>
                  <a:pt x="0" y="2722150"/>
                </a:moveTo>
                <a:cubicBezTo>
                  <a:pt x="11335" y="2648807"/>
                  <a:pt x="20479" y="2574988"/>
                  <a:pt x="34290" y="2502027"/>
                </a:cubicBezTo>
                <a:cubicBezTo>
                  <a:pt x="102584" y="2142458"/>
                  <a:pt x="247650" y="1812798"/>
                  <a:pt x="432245" y="1499616"/>
                </a:cubicBezTo>
                <a:cubicBezTo>
                  <a:pt x="669417" y="1097185"/>
                  <a:pt x="965168" y="738664"/>
                  <a:pt x="1272731" y="389382"/>
                </a:cubicBezTo>
                <a:cubicBezTo>
                  <a:pt x="1378649" y="269081"/>
                  <a:pt x="1487234" y="151162"/>
                  <a:pt x="1594390" y="31909"/>
                </a:cubicBezTo>
                <a:cubicBezTo>
                  <a:pt x="1603439" y="21908"/>
                  <a:pt x="1611154" y="10668"/>
                  <a:pt x="1619441" y="0"/>
                </a:cubicBezTo>
                <a:cubicBezTo>
                  <a:pt x="1622774" y="2572"/>
                  <a:pt x="1626013" y="5143"/>
                  <a:pt x="1629347" y="7715"/>
                </a:cubicBezTo>
                <a:cubicBezTo>
                  <a:pt x="1614773" y="33242"/>
                  <a:pt x="1600010" y="58579"/>
                  <a:pt x="1585817" y="84201"/>
                </a:cubicBezTo>
                <a:cubicBezTo>
                  <a:pt x="1427798" y="368427"/>
                  <a:pt x="1302163" y="665226"/>
                  <a:pt x="1243393" y="986885"/>
                </a:cubicBezTo>
                <a:cubicBezTo>
                  <a:pt x="1199960" y="1224248"/>
                  <a:pt x="1193483" y="1461992"/>
                  <a:pt x="1281303" y="1690973"/>
                </a:cubicBezTo>
                <a:cubicBezTo>
                  <a:pt x="1414367" y="2037778"/>
                  <a:pt x="1671447" y="2241233"/>
                  <a:pt x="2033778" y="2312099"/>
                </a:cubicBezTo>
                <a:cubicBezTo>
                  <a:pt x="2331434" y="2370392"/>
                  <a:pt x="2629757" y="2353151"/>
                  <a:pt x="2922175" y="2286191"/>
                </a:cubicBezTo>
                <a:cubicBezTo>
                  <a:pt x="3295745" y="2200656"/>
                  <a:pt x="3665887" y="2100072"/>
                  <a:pt x="4036505" y="2001965"/>
                </a:cubicBezTo>
                <a:cubicBezTo>
                  <a:pt x="5208270" y="1692021"/>
                  <a:pt x="6379464" y="1380173"/>
                  <a:pt x="7550944" y="1069086"/>
                </a:cubicBezTo>
                <a:cubicBezTo>
                  <a:pt x="8648891" y="777526"/>
                  <a:pt x="9746837" y="485870"/>
                  <a:pt x="10844785" y="194310"/>
                </a:cubicBezTo>
                <a:cubicBezTo>
                  <a:pt x="11013186" y="149543"/>
                  <a:pt x="11181588" y="104775"/>
                  <a:pt x="11350085" y="60198"/>
                </a:cubicBezTo>
                <a:cubicBezTo>
                  <a:pt x="11357324" y="58293"/>
                  <a:pt x="11364754" y="57341"/>
                  <a:pt x="11374184" y="62484"/>
                </a:cubicBezTo>
                <a:cubicBezTo>
                  <a:pt x="11246358" y="117158"/>
                  <a:pt x="11118628" y="171926"/>
                  <a:pt x="10990802" y="226600"/>
                </a:cubicBezTo>
                <a:cubicBezTo>
                  <a:pt x="8550688" y="1270445"/>
                  <a:pt x="6110859" y="2314670"/>
                  <a:pt x="3670364" y="3357563"/>
                </a:cubicBezTo>
                <a:cubicBezTo>
                  <a:pt x="3278600" y="3525012"/>
                  <a:pt x="2890742" y="3702844"/>
                  <a:pt x="2483930" y="3832860"/>
                </a:cubicBezTo>
                <a:cubicBezTo>
                  <a:pt x="2190369" y="3926681"/>
                  <a:pt x="1892427" y="4000786"/>
                  <a:pt x="1584484" y="4028789"/>
                </a:cubicBezTo>
                <a:cubicBezTo>
                  <a:pt x="1573625" y="4029742"/>
                  <a:pt x="1563148" y="4034028"/>
                  <a:pt x="1552480" y="4036695"/>
                </a:cubicBezTo>
                <a:lnTo>
                  <a:pt x="1152430" y="4036695"/>
                </a:lnTo>
                <a:cubicBezTo>
                  <a:pt x="1140238" y="4033742"/>
                  <a:pt x="1128236" y="4030409"/>
                  <a:pt x="1115949" y="4027837"/>
                </a:cubicBezTo>
                <a:cubicBezTo>
                  <a:pt x="1018318" y="4007834"/>
                  <a:pt x="917924" y="3996690"/>
                  <a:pt x="823627" y="3966591"/>
                </a:cubicBezTo>
                <a:cubicBezTo>
                  <a:pt x="431483" y="3841242"/>
                  <a:pt x="164402" y="3586353"/>
                  <a:pt x="45244" y="3187637"/>
                </a:cubicBezTo>
                <a:cubicBezTo>
                  <a:pt x="23241" y="3113913"/>
                  <a:pt x="14764" y="3036189"/>
                  <a:pt x="0" y="2960370"/>
                </a:cubicBezTo>
                <a:cubicBezTo>
                  <a:pt x="0" y="2881027"/>
                  <a:pt x="0" y="2801588"/>
                  <a:pt x="0" y="2722245"/>
                </a:cubicBezTo>
                <a:close/>
              </a:path>
            </a:pathLst>
          </a:custGeom>
          <a:noFill/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Graphic 5">
            <a:extLst>
              <a:ext uri="{FF2B5EF4-FFF2-40B4-BE49-F238E27FC236}">
                <a16:creationId xmlns:a16="http://schemas.microsoft.com/office/drawing/2014/main" id="{325E46E3-15EC-3F57-D538-E632C8F11E21}"/>
              </a:ext>
            </a:extLst>
          </p:cNvPr>
          <p:cNvSpPr/>
          <p:nvPr/>
        </p:nvSpPr>
        <p:spPr>
          <a:xfrm>
            <a:off x="6773693" y="6221828"/>
            <a:ext cx="442559" cy="157063"/>
          </a:xfrm>
          <a:custGeom>
            <a:avLst/>
            <a:gdLst>
              <a:gd name="connsiteX0" fmla="*/ 0 w 11374183"/>
              <a:gd name="connsiteY0" fmla="*/ 2722150 h 4036695"/>
              <a:gd name="connsiteX1" fmla="*/ 34290 w 11374183"/>
              <a:gd name="connsiteY1" fmla="*/ 2502027 h 4036695"/>
              <a:gd name="connsiteX2" fmla="*/ 432245 w 11374183"/>
              <a:gd name="connsiteY2" fmla="*/ 1499616 h 4036695"/>
              <a:gd name="connsiteX3" fmla="*/ 1272731 w 11374183"/>
              <a:gd name="connsiteY3" fmla="*/ 389382 h 4036695"/>
              <a:gd name="connsiteX4" fmla="*/ 1594390 w 11374183"/>
              <a:gd name="connsiteY4" fmla="*/ 31909 h 4036695"/>
              <a:gd name="connsiteX5" fmla="*/ 1619441 w 11374183"/>
              <a:gd name="connsiteY5" fmla="*/ 0 h 4036695"/>
              <a:gd name="connsiteX6" fmla="*/ 1629347 w 11374183"/>
              <a:gd name="connsiteY6" fmla="*/ 7715 h 4036695"/>
              <a:gd name="connsiteX7" fmla="*/ 1585817 w 11374183"/>
              <a:gd name="connsiteY7" fmla="*/ 84201 h 4036695"/>
              <a:gd name="connsiteX8" fmla="*/ 1243393 w 11374183"/>
              <a:gd name="connsiteY8" fmla="*/ 986885 h 4036695"/>
              <a:gd name="connsiteX9" fmla="*/ 1281303 w 11374183"/>
              <a:gd name="connsiteY9" fmla="*/ 1690973 h 4036695"/>
              <a:gd name="connsiteX10" fmla="*/ 2033778 w 11374183"/>
              <a:gd name="connsiteY10" fmla="*/ 2312099 h 4036695"/>
              <a:gd name="connsiteX11" fmla="*/ 2922175 w 11374183"/>
              <a:gd name="connsiteY11" fmla="*/ 2286191 h 4036695"/>
              <a:gd name="connsiteX12" fmla="*/ 4036505 w 11374183"/>
              <a:gd name="connsiteY12" fmla="*/ 2001965 h 4036695"/>
              <a:gd name="connsiteX13" fmla="*/ 7550944 w 11374183"/>
              <a:gd name="connsiteY13" fmla="*/ 1069086 h 4036695"/>
              <a:gd name="connsiteX14" fmla="*/ 10844785 w 11374183"/>
              <a:gd name="connsiteY14" fmla="*/ 194310 h 4036695"/>
              <a:gd name="connsiteX15" fmla="*/ 11350085 w 11374183"/>
              <a:gd name="connsiteY15" fmla="*/ 60198 h 4036695"/>
              <a:gd name="connsiteX16" fmla="*/ 11374184 w 11374183"/>
              <a:gd name="connsiteY16" fmla="*/ 62484 h 4036695"/>
              <a:gd name="connsiteX17" fmla="*/ 10990802 w 11374183"/>
              <a:gd name="connsiteY17" fmla="*/ 226600 h 4036695"/>
              <a:gd name="connsiteX18" fmla="*/ 3670364 w 11374183"/>
              <a:gd name="connsiteY18" fmla="*/ 3357563 h 4036695"/>
              <a:gd name="connsiteX19" fmla="*/ 2483930 w 11374183"/>
              <a:gd name="connsiteY19" fmla="*/ 3832860 h 4036695"/>
              <a:gd name="connsiteX20" fmla="*/ 1584484 w 11374183"/>
              <a:gd name="connsiteY20" fmla="*/ 4028789 h 4036695"/>
              <a:gd name="connsiteX21" fmla="*/ 1552480 w 11374183"/>
              <a:gd name="connsiteY21" fmla="*/ 4036695 h 4036695"/>
              <a:gd name="connsiteX22" fmla="*/ 1152430 w 11374183"/>
              <a:gd name="connsiteY22" fmla="*/ 4036695 h 4036695"/>
              <a:gd name="connsiteX23" fmla="*/ 1115949 w 11374183"/>
              <a:gd name="connsiteY23" fmla="*/ 4027837 h 4036695"/>
              <a:gd name="connsiteX24" fmla="*/ 823627 w 11374183"/>
              <a:gd name="connsiteY24" fmla="*/ 3966591 h 4036695"/>
              <a:gd name="connsiteX25" fmla="*/ 45244 w 11374183"/>
              <a:gd name="connsiteY25" fmla="*/ 3187637 h 4036695"/>
              <a:gd name="connsiteX26" fmla="*/ 0 w 11374183"/>
              <a:gd name="connsiteY26" fmla="*/ 2960370 h 4036695"/>
              <a:gd name="connsiteX27" fmla="*/ 0 w 11374183"/>
              <a:gd name="connsiteY27" fmla="*/ 2722245 h 4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74183" h="4036695">
                <a:moveTo>
                  <a:pt x="0" y="2722150"/>
                </a:moveTo>
                <a:cubicBezTo>
                  <a:pt x="11335" y="2648807"/>
                  <a:pt x="20479" y="2574988"/>
                  <a:pt x="34290" y="2502027"/>
                </a:cubicBezTo>
                <a:cubicBezTo>
                  <a:pt x="102584" y="2142458"/>
                  <a:pt x="247650" y="1812798"/>
                  <a:pt x="432245" y="1499616"/>
                </a:cubicBezTo>
                <a:cubicBezTo>
                  <a:pt x="669417" y="1097185"/>
                  <a:pt x="965168" y="738664"/>
                  <a:pt x="1272731" y="389382"/>
                </a:cubicBezTo>
                <a:cubicBezTo>
                  <a:pt x="1378649" y="269081"/>
                  <a:pt x="1487234" y="151162"/>
                  <a:pt x="1594390" y="31909"/>
                </a:cubicBezTo>
                <a:cubicBezTo>
                  <a:pt x="1603439" y="21908"/>
                  <a:pt x="1611154" y="10668"/>
                  <a:pt x="1619441" y="0"/>
                </a:cubicBezTo>
                <a:cubicBezTo>
                  <a:pt x="1622774" y="2572"/>
                  <a:pt x="1626013" y="5143"/>
                  <a:pt x="1629347" y="7715"/>
                </a:cubicBezTo>
                <a:cubicBezTo>
                  <a:pt x="1614773" y="33242"/>
                  <a:pt x="1600010" y="58579"/>
                  <a:pt x="1585817" y="84201"/>
                </a:cubicBezTo>
                <a:cubicBezTo>
                  <a:pt x="1427798" y="368427"/>
                  <a:pt x="1302163" y="665226"/>
                  <a:pt x="1243393" y="986885"/>
                </a:cubicBezTo>
                <a:cubicBezTo>
                  <a:pt x="1199960" y="1224248"/>
                  <a:pt x="1193483" y="1461992"/>
                  <a:pt x="1281303" y="1690973"/>
                </a:cubicBezTo>
                <a:cubicBezTo>
                  <a:pt x="1414367" y="2037778"/>
                  <a:pt x="1671447" y="2241233"/>
                  <a:pt x="2033778" y="2312099"/>
                </a:cubicBezTo>
                <a:cubicBezTo>
                  <a:pt x="2331434" y="2370392"/>
                  <a:pt x="2629757" y="2353151"/>
                  <a:pt x="2922175" y="2286191"/>
                </a:cubicBezTo>
                <a:cubicBezTo>
                  <a:pt x="3295745" y="2200656"/>
                  <a:pt x="3665887" y="2100072"/>
                  <a:pt x="4036505" y="2001965"/>
                </a:cubicBezTo>
                <a:cubicBezTo>
                  <a:pt x="5208270" y="1692021"/>
                  <a:pt x="6379464" y="1380173"/>
                  <a:pt x="7550944" y="1069086"/>
                </a:cubicBezTo>
                <a:cubicBezTo>
                  <a:pt x="8648891" y="777526"/>
                  <a:pt x="9746837" y="485870"/>
                  <a:pt x="10844785" y="194310"/>
                </a:cubicBezTo>
                <a:cubicBezTo>
                  <a:pt x="11013186" y="149543"/>
                  <a:pt x="11181588" y="104775"/>
                  <a:pt x="11350085" y="60198"/>
                </a:cubicBezTo>
                <a:cubicBezTo>
                  <a:pt x="11357324" y="58293"/>
                  <a:pt x="11364754" y="57341"/>
                  <a:pt x="11374184" y="62484"/>
                </a:cubicBezTo>
                <a:cubicBezTo>
                  <a:pt x="11246358" y="117158"/>
                  <a:pt x="11118628" y="171926"/>
                  <a:pt x="10990802" y="226600"/>
                </a:cubicBezTo>
                <a:cubicBezTo>
                  <a:pt x="8550688" y="1270445"/>
                  <a:pt x="6110859" y="2314670"/>
                  <a:pt x="3670364" y="3357563"/>
                </a:cubicBezTo>
                <a:cubicBezTo>
                  <a:pt x="3278600" y="3525012"/>
                  <a:pt x="2890742" y="3702844"/>
                  <a:pt x="2483930" y="3832860"/>
                </a:cubicBezTo>
                <a:cubicBezTo>
                  <a:pt x="2190369" y="3926681"/>
                  <a:pt x="1892427" y="4000786"/>
                  <a:pt x="1584484" y="4028789"/>
                </a:cubicBezTo>
                <a:cubicBezTo>
                  <a:pt x="1573625" y="4029742"/>
                  <a:pt x="1563148" y="4034028"/>
                  <a:pt x="1552480" y="4036695"/>
                </a:cubicBezTo>
                <a:lnTo>
                  <a:pt x="1152430" y="4036695"/>
                </a:lnTo>
                <a:cubicBezTo>
                  <a:pt x="1140238" y="4033742"/>
                  <a:pt x="1128236" y="4030409"/>
                  <a:pt x="1115949" y="4027837"/>
                </a:cubicBezTo>
                <a:cubicBezTo>
                  <a:pt x="1018318" y="4007834"/>
                  <a:pt x="917924" y="3996690"/>
                  <a:pt x="823627" y="3966591"/>
                </a:cubicBezTo>
                <a:cubicBezTo>
                  <a:pt x="431483" y="3841242"/>
                  <a:pt x="164402" y="3586353"/>
                  <a:pt x="45244" y="3187637"/>
                </a:cubicBezTo>
                <a:cubicBezTo>
                  <a:pt x="23241" y="3113913"/>
                  <a:pt x="14764" y="3036189"/>
                  <a:pt x="0" y="2960370"/>
                </a:cubicBezTo>
                <a:cubicBezTo>
                  <a:pt x="0" y="2881027"/>
                  <a:pt x="0" y="2801588"/>
                  <a:pt x="0" y="2722245"/>
                </a:cubicBezTo>
                <a:close/>
              </a:path>
            </a:pathLst>
          </a:custGeom>
          <a:noFill/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Graphic 5">
            <a:extLst>
              <a:ext uri="{FF2B5EF4-FFF2-40B4-BE49-F238E27FC236}">
                <a16:creationId xmlns:a16="http://schemas.microsoft.com/office/drawing/2014/main" id="{E3A0E408-8024-F48D-1C6F-599D751B2D5C}"/>
              </a:ext>
            </a:extLst>
          </p:cNvPr>
          <p:cNvSpPr/>
          <p:nvPr/>
        </p:nvSpPr>
        <p:spPr>
          <a:xfrm>
            <a:off x="9181155" y="6221828"/>
            <a:ext cx="442559" cy="157063"/>
          </a:xfrm>
          <a:custGeom>
            <a:avLst/>
            <a:gdLst>
              <a:gd name="connsiteX0" fmla="*/ 0 w 11374183"/>
              <a:gd name="connsiteY0" fmla="*/ 2722150 h 4036695"/>
              <a:gd name="connsiteX1" fmla="*/ 34290 w 11374183"/>
              <a:gd name="connsiteY1" fmla="*/ 2502027 h 4036695"/>
              <a:gd name="connsiteX2" fmla="*/ 432245 w 11374183"/>
              <a:gd name="connsiteY2" fmla="*/ 1499616 h 4036695"/>
              <a:gd name="connsiteX3" fmla="*/ 1272731 w 11374183"/>
              <a:gd name="connsiteY3" fmla="*/ 389382 h 4036695"/>
              <a:gd name="connsiteX4" fmla="*/ 1594390 w 11374183"/>
              <a:gd name="connsiteY4" fmla="*/ 31909 h 4036695"/>
              <a:gd name="connsiteX5" fmla="*/ 1619441 w 11374183"/>
              <a:gd name="connsiteY5" fmla="*/ 0 h 4036695"/>
              <a:gd name="connsiteX6" fmla="*/ 1629347 w 11374183"/>
              <a:gd name="connsiteY6" fmla="*/ 7715 h 4036695"/>
              <a:gd name="connsiteX7" fmla="*/ 1585817 w 11374183"/>
              <a:gd name="connsiteY7" fmla="*/ 84201 h 4036695"/>
              <a:gd name="connsiteX8" fmla="*/ 1243393 w 11374183"/>
              <a:gd name="connsiteY8" fmla="*/ 986885 h 4036695"/>
              <a:gd name="connsiteX9" fmla="*/ 1281303 w 11374183"/>
              <a:gd name="connsiteY9" fmla="*/ 1690973 h 4036695"/>
              <a:gd name="connsiteX10" fmla="*/ 2033778 w 11374183"/>
              <a:gd name="connsiteY10" fmla="*/ 2312099 h 4036695"/>
              <a:gd name="connsiteX11" fmla="*/ 2922175 w 11374183"/>
              <a:gd name="connsiteY11" fmla="*/ 2286191 h 4036695"/>
              <a:gd name="connsiteX12" fmla="*/ 4036505 w 11374183"/>
              <a:gd name="connsiteY12" fmla="*/ 2001965 h 4036695"/>
              <a:gd name="connsiteX13" fmla="*/ 7550944 w 11374183"/>
              <a:gd name="connsiteY13" fmla="*/ 1069086 h 4036695"/>
              <a:gd name="connsiteX14" fmla="*/ 10844785 w 11374183"/>
              <a:gd name="connsiteY14" fmla="*/ 194310 h 4036695"/>
              <a:gd name="connsiteX15" fmla="*/ 11350085 w 11374183"/>
              <a:gd name="connsiteY15" fmla="*/ 60198 h 4036695"/>
              <a:gd name="connsiteX16" fmla="*/ 11374184 w 11374183"/>
              <a:gd name="connsiteY16" fmla="*/ 62484 h 4036695"/>
              <a:gd name="connsiteX17" fmla="*/ 10990802 w 11374183"/>
              <a:gd name="connsiteY17" fmla="*/ 226600 h 4036695"/>
              <a:gd name="connsiteX18" fmla="*/ 3670364 w 11374183"/>
              <a:gd name="connsiteY18" fmla="*/ 3357563 h 4036695"/>
              <a:gd name="connsiteX19" fmla="*/ 2483930 w 11374183"/>
              <a:gd name="connsiteY19" fmla="*/ 3832860 h 4036695"/>
              <a:gd name="connsiteX20" fmla="*/ 1584484 w 11374183"/>
              <a:gd name="connsiteY20" fmla="*/ 4028789 h 4036695"/>
              <a:gd name="connsiteX21" fmla="*/ 1552480 w 11374183"/>
              <a:gd name="connsiteY21" fmla="*/ 4036695 h 4036695"/>
              <a:gd name="connsiteX22" fmla="*/ 1152430 w 11374183"/>
              <a:gd name="connsiteY22" fmla="*/ 4036695 h 4036695"/>
              <a:gd name="connsiteX23" fmla="*/ 1115949 w 11374183"/>
              <a:gd name="connsiteY23" fmla="*/ 4027837 h 4036695"/>
              <a:gd name="connsiteX24" fmla="*/ 823627 w 11374183"/>
              <a:gd name="connsiteY24" fmla="*/ 3966591 h 4036695"/>
              <a:gd name="connsiteX25" fmla="*/ 45244 w 11374183"/>
              <a:gd name="connsiteY25" fmla="*/ 3187637 h 4036695"/>
              <a:gd name="connsiteX26" fmla="*/ 0 w 11374183"/>
              <a:gd name="connsiteY26" fmla="*/ 2960370 h 4036695"/>
              <a:gd name="connsiteX27" fmla="*/ 0 w 11374183"/>
              <a:gd name="connsiteY27" fmla="*/ 2722245 h 4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74183" h="4036695">
                <a:moveTo>
                  <a:pt x="0" y="2722150"/>
                </a:moveTo>
                <a:cubicBezTo>
                  <a:pt x="11335" y="2648807"/>
                  <a:pt x="20479" y="2574988"/>
                  <a:pt x="34290" y="2502027"/>
                </a:cubicBezTo>
                <a:cubicBezTo>
                  <a:pt x="102584" y="2142458"/>
                  <a:pt x="247650" y="1812798"/>
                  <a:pt x="432245" y="1499616"/>
                </a:cubicBezTo>
                <a:cubicBezTo>
                  <a:pt x="669417" y="1097185"/>
                  <a:pt x="965168" y="738664"/>
                  <a:pt x="1272731" y="389382"/>
                </a:cubicBezTo>
                <a:cubicBezTo>
                  <a:pt x="1378649" y="269081"/>
                  <a:pt x="1487234" y="151162"/>
                  <a:pt x="1594390" y="31909"/>
                </a:cubicBezTo>
                <a:cubicBezTo>
                  <a:pt x="1603439" y="21908"/>
                  <a:pt x="1611154" y="10668"/>
                  <a:pt x="1619441" y="0"/>
                </a:cubicBezTo>
                <a:cubicBezTo>
                  <a:pt x="1622774" y="2572"/>
                  <a:pt x="1626013" y="5143"/>
                  <a:pt x="1629347" y="7715"/>
                </a:cubicBezTo>
                <a:cubicBezTo>
                  <a:pt x="1614773" y="33242"/>
                  <a:pt x="1600010" y="58579"/>
                  <a:pt x="1585817" y="84201"/>
                </a:cubicBezTo>
                <a:cubicBezTo>
                  <a:pt x="1427798" y="368427"/>
                  <a:pt x="1302163" y="665226"/>
                  <a:pt x="1243393" y="986885"/>
                </a:cubicBezTo>
                <a:cubicBezTo>
                  <a:pt x="1199960" y="1224248"/>
                  <a:pt x="1193483" y="1461992"/>
                  <a:pt x="1281303" y="1690973"/>
                </a:cubicBezTo>
                <a:cubicBezTo>
                  <a:pt x="1414367" y="2037778"/>
                  <a:pt x="1671447" y="2241233"/>
                  <a:pt x="2033778" y="2312099"/>
                </a:cubicBezTo>
                <a:cubicBezTo>
                  <a:pt x="2331434" y="2370392"/>
                  <a:pt x="2629757" y="2353151"/>
                  <a:pt x="2922175" y="2286191"/>
                </a:cubicBezTo>
                <a:cubicBezTo>
                  <a:pt x="3295745" y="2200656"/>
                  <a:pt x="3665887" y="2100072"/>
                  <a:pt x="4036505" y="2001965"/>
                </a:cubicBezTo>
                <a:cubicBezTo>
                  <a:pt x="5208270" y="1692021"/>
                  <a:pt x="6379464" y="1380173"/>
                  <a:pt x="7550944" y="1069086"/>
                </a:cubicBezTo>
                <a:cubicBezTo>
                  <a:pt x="8648891" y="777526"/>
                  <a:pt x="9746837" y="485870"/>
                  <a:pt x="10844785" y="194310"/>
                </a:cubicBezTo>
                <a:cubicBezTo>
                  <a:pt x="11013186" y="149543"/>
                  <a:pt x="11181588" y="104775"/>
                  <a:pt x="11350085" y="60198"/>
                </a:cubicBezTo>
                <a:cubicBezTo>
                  <a:pt x="11357324" y="58293"/>
                  <a:pt x="11364754" y="57341"/>
                  <a:pt x="11374184" y="62484"/>
                </a:cubicBezTo>
                <a:cubicBezTo>
                  <a:pt x="11246358" y="117158"/>
                  <a:pt x="11118628" y="171926"/>
                  <a:pt x="10990802" y="226600"/>
                </a:cubicBezTo>
                <a:cubicBezTo>
                  <a:pt x="8550688" y="1270445"/>
                  <a:pt x="6110859" y="2314670"/>
                  <a:pt x="3670364" y="3357563"/>
                </a:cubicBezTo>
                <a:cubicBezTo>
                  <a:pt x="3278600" y="3525012"/>
                  <a:pt x="2890742" y="3702844"/>
                  <a:pt x="2483930" y="3832860"/>
                </a:cubicBezTo>
                <a:cubicBezTo>
                  <a:pt x="2190369" y="3926681"/>
                  <a:pt x="1892427" y="4000786"/>
                  <a:pt x="1584484" y="4028789"/>
                </a:cubicBezTo>
                <a:cubicBezTo>
                  <a:pt x="1573625" y="4029742"/>
                  <a:pt x="1563148" y="4034028"/>
                  <a:pt x="1552480" y="4036695"/>
                </a:cubicBezTo>
                <a:lnTo>
                  <a:pt x="1152430" y="4036695"/>
                </a:lnTo>
                <a:cubicBezTo>
                  <a:pt x="1140238" y="4033742"/>
                  <a:pt x="1128236" y="4030409"/>
                  <a:pt x="1115949" y="4027837"/>
                </a:cubicBezTo>
                <a:cubicBezTo>
                  <a:pt x="1018318" y="4007834"/>
                  <a:pt x="917924" y="3996690"/>
                  <a:pt x="823627" y="3966591"/>
                </a:cubicBezTo>
                <a:cubicBezTo>
                  <a:pt x="431483" y="3841242"/>
                  <a:pt x="164402" y="3586353"/>
                  <a:pt x="45244" y="3187637"/>
                </a:cubicBezTo>
                <a:cubicBezTo>
                  <a:pt x="23241" y="3113913"/>
                  <a:pt x="14764" y="3036189"/>
                  <a:pt x="0" y="2960370"/>
                </a:cubicBezTo>
                <a:cubicBezTo>
                  <a:pt x="0" y="2881027"/>
                  <a:pt x="0" y="2801588"/>
                  <a:pt x="0" y="2722245"/>
                </a:cubicBezTo>
                <a:close/>
              </a:path>
            </a:pathLst>
          </a:custGeom>
          <a:noFill/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Graphic 5">
            <a:extLst>
              <a:ext uri="{FF2B5EF4-FFF2-40B4-BE49-F238E27FC236}">
                <a16:creationId xmlns:a16="http://schemas.microsoft.com/office/drawing/2014/main" id="{C9D253B3-F257-A839-7B79-0FB7F001D72A}"/>
              </a:ext>
            </a:extLst>
          </p:cNvPr>
          <p:cNvSpPr/>
          <p:nvPr/>
        </p:nvSpPr>
        <p:spPr>
          <a:xfrm>
            <a:off x="9792643" y="6221828"/>
            <a:ext cx="442559" cy="157063"/>
          </a:xfrm>
          <a:custGeom>
            <a:avLst/>
            <a:gdLst>
              <a:gd name="connsiteX0" fmla="*/ 0 w 11374183"/>
              <a:gd name="connsiteY0" fmla="*/ 2722150 h 4036695"/>
              <a:gd name="connsiteX1" fmla="*/ 34290 w 11374183"/>
              <a:gd name="connsiteY1" fmla="*/ 2502027 h 4036695"/>
              <a:gd name="connsiteX2" fmla="*/ 432245 w 11374183"/>
              <a:gd name="connsiteY2" fmla="*/ 1499616 h 4036695"/>
              <a:gd name="connsiteX3" fmla="*/ 1272731 w 11374183"/>
              <a:gd name="connsiteY3" fmla="*/ 389382 h 4036695"/>
              <a:gd name="connsiteX4" fmla="*/ 1594390 w 11374183"/>
              <a:gd name="connsiteY4" fmla="*/ 31909 h 4036695"/>
              <a:gd name="connsiteX5" fmla="*/ 1619441 w 11374183"/>
              <a:gd name="connsiteY5" fmla="*/ 0 h 4036695"/>
              <a:gd name="connsiteX6" fmla="*/ 1629347 w 11374183"/>
              <a:gd name="connsiteY6" fmla="*/ 7715 h 4036695"/>
              <a:gd name="connsiteX7" fmla="*/ 1585817 w 11374183"/>
              <a:gd name="connsiteY7" fmla="*/ 84201 h 4036695"/>
              <a:gd name="connsiteX8" fmla="*/ 1243393 w 11374183"/>
              <a:gd name="connsiteY8" fmla="*/ 986885 h 4036695"/>
              <a:gd name="connsiteX9" fmla="*/ 1281303 w 11374183"/>
              <a:gd name="connsiteY9" fmla="*/ 1690973 h 4036695"/>
              <a:gd name="connsiteX10" fmla="*/ 2033778 w 11374183"/>
              <a:gd name="connsiteY10" fmla="*/ 2312099 h 4036695"/>
              <a:gd name="connsiteX11" fmla="*/ 2922175 w 11374183"/>
              <a:gd name="connsiteY11" fmla="*/ 2286191 h 4036695"/>
              <a:gd name="connsiteX12" fmla="*/ 4036505 w 11374183"/>
              <a:gd name="connsiteY12" fmla="*/ 2001965 h 4036695"/>
              <a:gd name="connsiteX13" fmla="*/ 7550944 w 11374183"/>
              <a:gd name="connsiteY13" fmla="*/ 1069086 h 4036695"/>
              <a:gd name="connsiteX14" fmla="*/ 10844785 w 11374183"/>
              <a:gd name="connsiteY14" fmla="*/ 194310 h 4036695"/>
              <a:gd name="connsiteX15" fmla="*/ 11350085 w 11374183"/>
              <a:gd name="connsiteY15" fmla="*/ 60198 h 4036695"/>
              <a:gd name="connsiteX16" fmla="*/ 11374184 w 11374183"/>
              <a:gd name="connsiteY16" fmla="*/ 62484 h 4036695"/>
              <a:gd name="connsiteX17" fmla="*/ 10990802 w 11374183"/>
              <a:gd name="connsiteY17" fmla="*/ 226600 h 4036695"/>
              <a:gd name="connsiteX18" fmla="*/ 3670364 w 11374183"/>
              <a:gd name="connsiteY18" fmla="*/ 3357563 h 4036695"/>
              <a:gd name="connsiteX19" fmla="*/ 2483930 w 11374183"/>
              <a:gd name="connsiteY19" fmla="*/ 3832860 h 4036695"/>
              <a:gd name="connsiteX20" fmla="*/ 1584484 w 11374183"/>
              <a:gd name="connsiteY20" fmla="*/ 4028789 h 4036695"/>
              <a:gd name="connsiteX21" fmla="*/ 1552480 w 11374183"/>
              <a:gd name="connsiteY21" fmla="*/ 4036695 h 4036695"/>
              <a:gd name="connsiteX22" fmla="*/ 1152430 w 11374183"/>
              <a:gd name="connsiteY22" fmla="*/ 4036695 h 4036695"/>
              <a:gd name="connsiteX23" fmla="*/ 1115949 w 11374183"/>
              <a:gd name="connsiteY23" fmla="*/ 4027837 h 4036695"/>
              <a:gd name="connsiteX24" fmla="*/ 823627 w 11374183"/>
              <a:gd name="connsiteY24" fmla="*/ 3966591 h 4036695"/>
              <a:gd name="connsiteX25" fmla="*/ 45244 w 11374183"/>
              <a:gd name="connsiteY25" fmla="*/ 3187637 h 4036695"/>
              <a:gd name="connsiteX26" fmla="*/ 0 w 11374183"/>
              <a:gd name="connsiteY26" fmla="*/ 2960370 h 4036695"/>
              <a:gd name="connsiteX27" fmla="*/ 0 w 11374183"/>
              <a:gd name="connsiteY27" fmla="*/ 2722245 h 4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74183" h="4036695">
                <a:moveTo>
                  <a:pt x="0" y="2722150"/>
                </a:moveTo>
                <a:cubicBezTo>
                  <a:pt x="11335" y="2648807"/>
                  <a:pt x="20479" y="2574988"/>
                  <a:pt x="34290" y="2502027"/>
                </a:cubicBezTo>
                <a:cubicBezTo>
                  <a:pt x="102584" y="2142458"/>
                  <a:pt x="247650" y="1812798"/>
                  <a:pt x="432245" y="1499616"/>
                </a:cubicBezTo>
                <a:cubicBezTo>
                  <a:pt x="669417" y="1097185"/>
                  <a:pt x="965168" y="738664"/>
                  <a:pt x="1272731" y="389382"/>
                </a:cubicBezTo>
                <a:cubicBezTo>
                  <a:pt x="1378649" y="269081"/>
                  <a:pt x="1487234" y="151162"/>
                  <a:pt x="1594390" y="31909"/>
                </a:cubicBezTo>
                <a:cubicBezTo>
                  <a:pt x="1603439" y="21908"/>
                  <a:pt x="1611154" y="10668"/>
                  <a:pt x="1619441" y="0"/>
                </a:cubicBezTo>
                <a:cubicBezTo>
                  <a:pt x="1622774" y="2572"/>
                  <a:pt x="1626013" y="5143"/>
                  <a:pt x="1629347" y="7715"/>
                </a:cubicBezTo>
                <a:cubicBezTo>
                  <a:pt x="1614773" y="33242"/>
                  <a:pt x="1600010" y="58579"/>
                  <a:pt x="1585817" y="84201"/>
                </a:cubicBezTo>
                <a:cubicBezTo>
                  <a:pt x="1427798" y="368427"/>
                  <a:pt x="1302163" y="665226"/>
                  <a:pt x="1243393" y="986885"/>
                </a:cubicBezTo>
                <a:cubicBezTo>
                  <a:pt x="1199960" y="1224248"/>
                  <a:pt x="1193483" y="1461992"/>
                  <a:pt x="1281303" y="1690973"/>
                </a:cubicBezTo>
                <a:cubicBezTo>
                  <a:pt x="1414367" y="2037778"/>
                  <a:pt x="1671447" y="2241233"/>
                  <a:pt x="2033778" y="2312099"/>
                </a:cubicBezTo>
                <a:cubicBezTo>
                  <a:pt x="2331434" y="2370392"/>
                  <a:pt x="2629757" y="2353151"/>
                  <a:pt x="2922175" y="2286191"/>
                </a:cubicBezTo>
                <a:cubicBezTo>
                  <a:pt x="3295745" y="2200656"/>
                  <a:pt x="3665887" y="2100072"/>
                  <a:pt x="4036505" y="2001965"/>
                </a:cubicBezTo>
                <a:cubicBezTo>
                  <a:pt x="5208270" y="1692021"/>
                  <a:pt x="6379464" y="1380173"/>
                  <a:pt x="7550944" y="1069086"/>
                </a:cubicBezTo>
                <a:cubicBezTo>
                  <a:pt x="8648891" y="777526"/>
                  <a:pt x="9746837" y="485870"/>
                  <a:pt x="10844785" y="194310"/>
                </a:cubicBezTo>
                <a:cubicBezTo>
                  <a:pt x="11013186" y="149543"/>
                  <a:pt x="11181588" y="104775"/>
                  <a:pt x="11350085" y="60198"/>
                </a:cubicBezTo>
                <a:cubicBezTo>
                  <a:pt x="11357324" y="58293"/>
                  <a:pt x="11364754" y="57341"/>
                  <a:pt x="11374184" y="62484"/>
                </a:cubicBezTo>
                <a:cubicBezTo>
                  <a:pt x="11246358" y="117158"/>
                  <a:pt x="11118628" y="171926"/>
                  <a:pt x="10990802" y="226600"/>
                </a:cubicBezTo>
                <a:cubicBezTo>
                  <a:pt x="8550688" y="1270445"/>
                  <a:pt x="6110859" y="2314670"/>
                  <a:pt x="3670364" y="3357563"/>
                </a:cubicBezTo>
                <a:cubicBezTo>
                  <a:pt x="3278600" y="3525012"/>
                  <a:pt x="2890742" y="3702844"/>
                  <a:pt x="2483930" y="3832860"/>
                </a:cubicBezTo>
                <a:cubicBezTo>
                  <a:pt x="2190369" y="3926681"/>
                  <a:pt x="1892427" y="4000786"/>
                  <a:pt x="1584484" y="4028789"/>
                </a:cubicBezTo>
                <a:cubicBezTo>
                  <a:pt x="1573625" y="4029742"/>
                  <a:pt x="1563148" y="4034028"/>
                  <a:pt x="1552480" y="4036695"/>
                </a:cubicBezTo>
                <a:lnTo>
                  <a:pt x="1152430" y="4036695"/>
                </a:lnTo>
                <a:cubicBezTo>
                  <a:pt x="1140238" y="4033742"/>
                  <a:pt x="1128236" y="4030409"/>
                  <a:pt x="1115949" y="4027837"/>
                </a:cubicBezTo>
                <a:cubicBezTo>
                  <a:pt x="1018318" y="4007834"/>
                  <a:pt x="917924" y="3996690"/>
                  <a:pt x="823627" y="3966591"/>
                </a:cubicBezTo>
                <a:cubicBezTo>
                  <a:pt x="431483" y="3841242"/>
                  <a:pt x="164402" y="3586353"/>
                  <a:pt x="45244" y="3187637"/>
                </a:cubicBezTo>
                <a:cubicBezTo>
                  <a:pt x="23241" y="3113913"/>
                  <a:pt x="14764" y="3036189"/>
                  <a:pt x="0" y="2960370"/>
                </a:cubicBezTo>
                <a:cubicBezTo>
                  <a:pt x="0" y="2881027"/>
                  <a:pt x="0" y="2801588"/>
                  <a:pt x="0" y="2722245"/>
                </a:cubicBezTo>
                <a:close/>
              </a:path>
            </a:pathLst>
          </a:custGeom>
          <a:noFill/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Graphic 5">
            <a:extLst>
              <a:ext uri="{FF2B5EF4-FFF2-40B4-BE49-F238E27FC236}">
                <a16:creationId xmlns:a16="http://schemas.microsoft.com/office/drawing/2014/main" id="{945B221A-8427-9603-E822-22347F469C6F}"/>
              </a:ext>
            </a:extLst>
          </p:cNvPr>
          <p:cNvSpPr/>
          <p:nvPr/>
        </p:nvSpPr>
        <p:spPr>
          <a:xfrm>
            <a:off x="10404131" y="6221828"/>
            <a:ext cx="442559" cy="157063"/>
          </a:xfrm>
          <a:custGeom>
            <a:avLst/>
            <a:gdLst>
              <a:gd name="connsiteX0" fmla="*/ 0 w 11374183"/>
              <a:gd name="connsiteY0" fmla="*/ 2722150 h 4036695"/>
              <a:gd name="connsiteX1" fmla="*/ 34290 w 11374183"/>
              <a:gd name="connsiteY1" fmla="*/ 2502027 h 4036695"/>
              <a:gd name="connsiteX2" fmla="*/ 432245 w 11374183"/>
              <a:gd name="connsiteY2" fmla="*/ 1499616 h 4036695"/>
              <a:gd name="connsiteX3" fmla="*/ 1272731 w 11374183"/>
              <a:gd name="connsiteY3" fmla="*/ 389382 h 4036695"/>
              <a:gd name="connsiteX4" fmla="*/ 1594390 w 11374183"/>
              <a:gd name="connsiteY4" fmla="*/ 31909 h 4036695"/>
              <a:gd name="connsiteX5" fmla="*/ 1619441 w 11374183"/>
              <a:gd name="connsiteY5" fmla="*/ 0 h 4036695"/>
              <a:gd name="connsiteX6" fmla="*/ 1629347 w 11374183"/>
              <a:gd name="connsiteY6" fmla="*/ 7715 h 4036695"/>
              <a:gd name="connsiteX7" fmla="*/ 1585817 w 11374183"/>
              <a:gd name="connsiteY7" fmla="*/ 84201 h 4036695"/>
              <a:gd name="connsiteX8" fmla="*/ 1243393 w 11374183"/>
              <a:gd name="connsiteY8" fmla="*/ 986885 h 4036695"/>
              <a:gd name="connsiteX9" fmla="*/ 1281303 w 11374183"/>
              <a:gd name="connsiteY9" fmla="*/ 1690973 h 4036695"/>
              <a:gd name="connsiteX10" fmla="*/ 2033778 w 11374183"/>
              <a:gd name="connsiteY10" fmla="*/ 2312099 h 4036695"/>
              <a:gd name="connsiteX11" fmla="*/ 2922175 w 11374183"/>
              <a:gd name="connsiteY11" fmla="*/ 2286191 h 4036695"/>
              <a:gd name="connsiteX12" fmla="*/ 4036505 w 11374183"/>
              <a:gd name="connsiteY12" fmla="*/ 2001965 h 4036695"/>
              <a:gd name="connsiteX13" fmla="*/ 7550944 w 11374183"/>
              <a:gd name="connsiteY13" fmla="*/ 1069086 h 4036695"/>
              <a:gd name="connsiteX14" fmla="*/ 10844785 w 11374183"/>
              <a:gd name="connsiteY14" fmla="*/ 194310 h 4036695"/>
              <a:gd name="connsiteX15" fmla="*/ 11350085 w 11374183"/>
              <a:gd name="connsiteY15" fmla="*/ 60198 h 4036695"/>
              <a:gd name="connsiteX16" fmla="*/ 11374184 w 11374183"/>
              <a:gd name="connsiteY16" fmla="*/ 62484 h 4036695"/>
              <a:gd name="connsiteX17" fmla="*/ 10990802 w 11374183"/>
              <a:gd name="connsiteY17" fmla="*/ 226600 h 4036695"/>
              <a:gd name="connsiteX18" fmla="*/ 3670364 w 11374183"/>
              <a:gd name="connsiteY18" fmla="*/ 3357563 h 4036695"/>
              <a:gd name="connsiteX19" fmla="*/ 2483930 w 11374183"/>
              <a:gd name="connsiteY19" fmla="*/ 3832860 h 4036695"/>
              <a:gd name="connsiteX20" fmla="*/ 1584484 w 11374183"/>
              <a:gd name="connsiteY20" fmla="*/ 4028789 h 4036695"/>
              <a:gd name="connsiteX21" fmla="*/ 1552480 w 11374183"/>
              <a:gd name="connsiteY21" fmla="*/ 4036695 h 4036695"/>
              <a:gd name="connsiteX22" fmla="*/ 1152430 w 11374183"/>
              <a:gd name="connsiteY22" fmla="*/ 4036695 h 4036695"/>
              <a:gd name="connsiteX23" fmla="*/ 1115949 w 11374183"/>
              <a:gd name="connsiteY23" fmla="*/ 4027837 h 4036695"/>
              <a:gd name="connsiteX24" fmla="*/ 823627 w 11374183"/>
              <a:gd name="connsiteY24" fmla="*/ 3966591 h 4036695"/>
              <a:gd name="connsiteX25" fmla="*/ 45244 w 11374183"/>
              <a:gd name="connsiteY25" fmla="*/ 3187637 h 4036695"/>
              <a:gd name="connsiteX26" fmla="*/ 0 w 11374183"/>
              <a:gd name="connsiteY26" fmla="*/ 2960370 h 4036695"/>
              <a:gd name="connsiteX27" fmla="*/ 0 w 11374183"/>
              <a:gd name="connsiteY27" fmla="*/ 2722245 h 4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74183" h="4036695">
                <a:moveTo>
                  <a:pt x="0" y="2722150"/>
                </a:moveTo>
                <a:cubicBezTo>
                  <a:pt x="11335" y="2648807"/>
                  <a:pt x="20479" y="2574988"/>
                  <a:pt x="34290" y="2502027"/>
                </a:cubicBezTo>
                <a:cubicBezTo>
                  <a:pt x="102584" y="2142458"/>
                  <a:pt x="247650" y="1812798"/>
                  <a:pt x="432245" y="1499616"/>
                </a:cubicBezTo>
                <a:cubicBezTo>
                  <a:pt x="669417" y="1097185"/>
                  <a:pt x="965168" y="738664"/>
                  <a:pt x="1272731" y="389382"/>
                </a:cubicBezTo>
                <a:cubicBezTo>
                  <a:pt x="1378649" y="269081"/>
                  <a:pt x="1487234" y="151162"/>
                  <a:pt x="1594390" y="31909"/>
                </a:cubicBezTo>
                <a:cubicBezTo>
                  <a:pt x="1603439" y="21908"/>
                  <a:pt x="1611154" y="10668"/>
                  <a:pt x="1619441" y="0"/>
                </a:cubicBezTo>
                <a:cubicBezTo>
                  <a:pt x="1622774" y="2572"/>
                  <a:pt x="1626013" y="5143"/>
                  <a:pt x="1629347" y="7715"/>
                </a:cubicBezTo>
                <a:cubicBezTo>
                  <a:pt x="1614773" y="33242"/>
                  <a:pt x="1600010" y="58579"/>
                  <a:pt x="1585817" y="84201"/>
                </a:cubicBezTo>
                <a:cubicBezTo>
                  <a:pt x="1427798" y="368427"/>
                  <a:pt x="1302163" y="665226"/>
                  <a:pt x="1243393" y="986885"/>
                </a:cubicBezTo>
                <a:cubicBezTo>
                  <a:pt x="1199960" y="1224248"/>
                  <a:pt x="1193483" y="1461992"/>
                  <a:pt x="1281303" y="1690973"/>
                </a:cubicBezTo>
                <a:cubicBezTo>
                  <a:pt x="1414367" y="2037778"/>
                  <a:pt x="1671447" y="2241233"/>
                  <a:pt x="2033778" y="2312099"/>
                </a:cubicBezTo>
                <a:cubicBezTo>
                  <a:pt x="2331434" y="2370392"/>
                  <a:pt x="2629757" y="2353151"/>
                  <a:pt x="2922175" y="2286191"/>
                </a:cubicBezTo>
                <a:cubicBezTo>
                  <a:pt x="3295745" y="2200656"/>
                  <a:pt x="3665887" y="2100072"/>
                  <a:pt x="4036505" y="2001965"/>
                </a:cubicBezTo>
                <a:cubicBezTo>
                  <a:pt x="5208270" y="1692021"/>
                  <a:pt x="6379464" y="1380173"/>
                  <a:pt x="7550944" y="1069086"/>
                </a:cubicBezTo>
                <a:cubicBezTo>
                  <a:pt x="8648891" y="777526"/>
                  <a:pt x="9746837" y="485870"/>
                  <a:pt x="10844785" y="194310"/>
                </a:cubicBezTo>
                <a:cubicBezTo>
                  <a:pt x="11013186" y="149543"/>
                  <a:pt x="11181588" y="104775"/>
                  <a:pt x="11350085" y="60198"/>
                </a:cubicBezTo>
                <a:cubicBezTo>
                  <a:pt x="11357324" y="58293"/>
                  <a:pt x="11364754" y="57341"/>
                  <a:pt x="11374184" y="62484"/>
                </a:cubicBezTo>
                <a:cubicBezTo>
                  <a:pt x="11246358" y="117158"/>
                  <a:pt x="11118628" y="171926"/>
                  <a:pt x="10990802" y="226600"/>
                </a:cubicBezTo>
                <a:cubicBezTo>
                  <a:pt x="8550688" y="1270445"/>
                  <a:pt x="6110859" y="2314670"/>
                  <a:pt x="3670364" y="3357563"/>
                </a:cubicBezTo>
                <a:cubicBezTo>
                  <a:pt x="3278600" y="3525012"/>
                  <a:pt x="2890742" y="3702844"/>
                  <a:pt x="2483930" y="3832860"/>
                </a:cubicBezTo>
                <a:cubicBezTo>
                  <a:pt x="2190369" y="3926681"/>
                  <a:pt x="1892427" y="4000786"/>
                  <a:pt x="1584484" y="4028789"/>
                </a:cubicBezTo>
                <a:cubicBezTo>
                  <a:pt x="1573625" y="4029742"/>
                  <a:pt x="1563148" y="4034028"/>
                  <a:pt x="1552480" y="4036695"/>
                </a:cubicBezTo>
                <a:lnTo>
                  <a:pt x="1152430" y="4036695"/>
                </a:lnTo>
                <a:cubicBezTo>
                  <a:pt x="1140238" y="4033742"/>
                  <a:pt x="1128236" y="4030409"/>
                  <a:pt x="1115949" y="4027837"/>
                </a:cubicBezTo>
                <a:cubicBezTo>
                  <a:pt x="1018318" y="4007834"/>
                  <a:pt x="917924" y="3996690"/>
                  <a:pt x="823627" y="3966591"/>
                </a:cubicBezTo>
                <a:cubicBezTo>
                  <a:pt x="431483" y="3841242"/>
                  <a:pt x="164402" y="3586353"/>
                  <a:pt x="45244" y="3187637"/>
                </a:cubicBezTo>
                <a:cubicBezTo>
                  <a:pt x="23241" y="3113913"/>
                  <a:pt x="14764" y="3036189"/>
                  <a:pt x="0" y="2960370"/>
                </a:cubicBezTo>
                <a:cubicBezTo>
                  <a:pt x="0" y="2881027"/>
                  <a:pt x="0" y="2801588"/>
                  <a:pt x="0" y="2722245"/>
                </a:cubicBezTo>
                <a:close/>
              </a:path>
            </a:pathLst>
          </a:custGeom>
          <a:noFill/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Graphic 5">
            <a:extLst>
              <a:ext uri="{FF2B5EF4-FFF2-40B4-BE49-F238E27FC236}">
                <a16:creationId xmlns:a16="http://schemas.microsoft.com/office/drawing/2014/main" id="{38B74597-B356-3CEB-CEF7-C2A49139C76B}"/>
              </a:ext>
            </a:extLst>
          </p:cNvPr>
          <p:cNvSpPr/>
          <p:nvPr/>
        </p:nvSpPr>
        <p:spPr>
          <a:xfrm>
            <a:off x="11015619" y="6221828"/>
            <a:ext cx="442559" cy="157063"/>
          </a:xfrm>
          <a:custGeom>
            <a:avLst/>
            <a:gdLst>
              <a:gd name="connsiteX0" fmla="*/ 0 w 11374183"/>
              <a:gd name="connsiteY0" fmla="*/ 2722150 h 4036695"/>
              <a:gd name="connsiteX1" fmla="*/ 34290 w 11374183"/>
              <a:gd name="connsiteY1" fmla="*/ 2502027 h 4036695"/>
              <a:gd name="connsiteX2" fmla="*/ 432245 w 11374183"/>
              <a:gd name="connsiteY2" fmla="*/ 1499616 h 4036695"/>
              <a:gd name="connsiteX3" fmla="*/ 1272731 w 11374183"/>
              <a:gd name="connsiteY3" fmla="*/ 389382 h 4036695"/>
              <a:gd name="connsiteX4" fmla="*/ 1594390 w 11374183"/>
              <a:gd name="connsiteY4" fmla="*/ 31909 h 4036695"/>
              <a:gd name="connsiteX5" fmla="*/ 1619441 w 11374183"/>
              <a:gd name="connsiteY5" fmla="*/ 0 h 4036695"/>
              <a:gd name="connsiteX6" fmla="*/ 1629347 w 11374183"/>
              <a:gd name="connsiteY6" fmla="*/ 7715 h 4036695"/>
              <a:gd name="connsiteX7" fmla="*/ 1585817 w 11374183"/>
              <a:gd name="connsiteY7" fmla="*/ 84201 h 4036695"/>
              <a:gd name="connsiteX8" fmla="*/ 1243393 w 11374183"/>
              <a:gd name="connsiteY8" fmla="*/ 986885 h 4036695"/>
              <a:gd name="connsiteX9" fmla="*/ 1281303 w 11374183"/>
              <a:gd name="connsiteY9" fmla="*/ 1690973 h 4036695"/>
              <a:gd name="connsiteX10" fmla="*/ 2033778 w 11374183"/>
              <a:gd name="connsiteY10" fmla="*/ 2312099 h 4036695"/>
              <a:gd name="connsiteX11" fmla="*/ 2922175 w 11374183"/>
              <a:gd name="connsiteY11" fmla="*/ 2286191 h 4036695"/>
              <a:gd name="connsiteX12" fmla="*/ 4036505 w 11374183"/>
              <a:gd name="connsiteY12" fmla="*/ 2001965 h 4036695"/>
              <a:gd name="connsiteX13" fmla="*/ 7550944 w 11374183"/>
              <a:gd name="connsiteY13" fmla="*/ 1069086 h 4036695"/>
              <a:gd name="connsiteX14" fmla="*/ 10844785 w 11374183"/>
              <a:gd name="connsiteY14" fmla="*/ 194310 h 4036695"/>
              <a:gd name="connsiteX15" fmla="*/ 11350085 w 11374183"/>
              <a:gd name="connsiteY15" fmla="*/ 60198 h 4036695"/>
              <a:gd name="connsiteX16" fmla="*/ 11374184 w 11374183"/>
              <a:gd name="connsiteY16" fmla="*/ 62484 h 4036695"/>
              <a:gd name="connsiteX17" fmla="*/ 10990802 w 11374183"/>
              <a:gd name="connsiteY17" fmla="*/ 226600 h 4036695"/>
              <a:gd name="connsiteX18" fmla="*/ 3670364 w 11374183"/>
              <a:gd name="connsiteY18" fmla="*/ 3357563 h 4036695"/>
              <a:gd name="connsiteX19" fmla="*/ 2483930 w 11374183"/>
              <a:gd name="connsiteY19" fmla="*/ 3832860 h 4036695"/>
              <a:gd name="connsiteX20" fmla="*/ 1584484 w 11374183"/>
              <a:gd name="connsiteY20" fmla="*/ 4028789 h 4036695"/>
              <a:gd name="connsiteX21" fmla="*/ 1552480 w 11374183"/>
              <a:gd name="connsiteY21" fmla="*/ 4036695 h 4036695"/>
              <a:gd name="connsiteX22" fmla="*/ 1152430 w 11374183"/>
              <a:gd name="connsiteY22" fmla="*/ 4036695 h 4036695"/>
              <a:gd name="connsiteX23" fmla="*/ 1115949 w 11374183"/>
              <a:gd name="connsiteY23" fmla="*/ 4027837 h 4036695"/>
              <a:gd name="connsiteX24" fmla="*/ 823627 w 11374183"/>
              <a:gd name="connsiteY24" fmla="*/ 3966591 h 4036695"/>
              <a:gd name="connsiteX25" fmla="*/ 45244 w 11374183"/>
              <a:gd name="connsiteY25" fmla="*/ 3187637 h 4036695"/>
              <a:gd name="connsiteX26" fmla="*/ 0 w 11374183"/>
              <a:gd name="connsiteY26" fmla="*/ 2960370 h 4036695"/>
              <a:gd name="connsiteX27" fmla="*/ 0 w 11374183"/>
              <a:gd name="connsiteY27" fmla="*/ 2722245 h 4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74183" h="4036695">
                <a:moveTo>
                  <a:pt x="0" y="2722150"/>
                </a:moveTo>
                <a:cubicBezTo>
                  <a:pt x="11335" y="2648807"/>
                  <a:pt x="20479" y="2574988"/>
                  <a:pt x="34290" y="2502027"/>
                </a:cubicBezTo>
                <a:cubicBezTo>
                  <a:pt x="102584" y="2142458"/>
                  <a:pt x="247650" y="1812798"/>
                  <a:pt x="432245" y="1499616"/>
                </a:cubicBezTo>
                <a:cubicBezTo>
                  <a:pt x="669417" y="1097185"/>
                  <a:pt x="965168" y="738664"/>
                  <a:pt x="1272731" y="389382"/>
                </a:cubicBezTo>
                <a:cubicBezTo>
                  <a:pt x="1378649" y="269081"/>
                  <a:pt x="1487234" y="151162"/>
                  <a:pt x="1594390" y="31909"/>
                </a:cubicBezTo>
                <a:cubicBezTo>
                  <a:pt x="1603439" y="21908"/>
                  <a:pt x="1611154" y="10668"/>
                  <a:pt x="1619441" y="0"/>
                </a:cubicBezTo>
                <a:cubicBezTo>
                  <a:pt x="1622774" y="2572"/>
                  <a:pt x="1626013" y="5143"/>
                  <a:pt x="1629347" y="7715"/>
                </a:cubicBezTo>
                <a:cubicBezTo>
                  <a:pt x="1614773" y="33242"/>
                  <a:pt x="1600010" y="58579"/>
                  <a:pt x="1585817" y="84201"/>
                </a:cubicBezTo>
                <a:cubicBezTo>
                  <a:pt x="1427798" y="368427"/>
                  <a:pt x="1302163" y="665226"/>
                  <a:pt x="1243393" y="986885"/>
                </a:cubicBezTo>
                <a:cubicBezTo>
                  <a:pt x="1199960" y="1224248"/>
                  <a:pt x="1193483" y="1461992"/>
                  <a:pt x="1281303" y="1690973"/>
                </a:cubicBezTo>
                <a:cubicBezTo>
                  <a:pt x="1414367" y="2037778"/>
                  <a:pt x="1671447" y="2241233"/>
                  <a:pt x="2033778" y="2312099"/>
                </a:cubicBezTo>
                <a:cubicBezTo>
                  <a:pt x="2331434" y="2370392"/>
                  <a:pt x="2629757" y="2353151"/>
                  <a:pt x="2922175" y="2286191"/>
                </a:cubicBezTo>
                <a:cubicBezTo>
                  <a:pt x="3295745" y="2200656"/>
                  <a:pt x="3665887" y="2100072"/>
                  <a:pt x="4036505" y="2001965"/>
                </a:cubicBezTo>
                <a:cubicBezTo>
                  <a:pt x="5208270" y="1692021"/>
                  <a:pt x="6379464" y="1380173"/>
                  <a:pt x="7550944" y="1069086"/>
                </a:cubicBezTo>
                <a:cubicBezTo>
                  <a:pt x="8648891" y="777526"/>
                  <a:pt x="9746837" y="485870"/>
                  <a:pt x="10844785" y="194310"/>
                </a:cubicBezTo>
                <a:cubicBezTo>
                  <a:pt x="11013186" y="149543"/>
                  <a:pt x="11181588" y="104775"/>
                  <a:pt x="11350085" y="60198"/>
                </a:cubicBezTo>
                <a:cubicBezTo>
                  <a:pt x="11357324" y="58293"/>
                  <a:pt x="11364754" y="57341"/>
                  <a:pt x="11374184" y="62484"/>
                </a:cubicBezTo>
                <a:cubicBezTo>
                  <a:pt x="11246358" y="117158"/>
                  <a:pt x="11118628" y="171926"/>
                  <a:pt x="10990802" y="226600"/>
                </a:cubicBezTo>
                <a:cubicBezTo>
                  <a:pt x="8550688" y="1270445"/>
                  <a:pt x="6110859" y="2314670"/>
                  <a:pt x="3670364" y="3357563"/>
                </a:cubicBezTo>
                <a:cubicBezTo>
                  <a:pt x="3278600" y="3525012"/>
                  <a:pt x="2890742" y="3702844"/>
                  <a:pt x="2483930" y="3832860"/>
                </a:cubicBezTo>
                <a:cubicBezTo>
                  <a:pt x="2190369" y="3926681"/>
                  <a:pt x="1892427" y="4000786"/>
                  <a:pt x="1584484" y="4028789"/>
                </a:cubicBezTo>
                <a:cubicBezTo>
                  <a:pt x="1573625" y="4029742"/>
                  <a:pt x="1563148" y="4034028"/>
                  <a:pt x="1552480" y="4036695"/>
                </a:cubicBezTo>
                <a:lnTo>
                  <a:pt x="1152430" y="4036695"/>
                </a:lnTo>
                <a:cubicBezTo>
                  <a:pt x="1140238" y="4033742"/>
                  <a:pt x="1128236" y="4030409"/>
                  <a:pt x="1115949" y="4027837"/>
                </a:cubicBezTo>
                <a:cubicBezTo>
                  <a:pt x="1018318" y="4007834"/>
                  <a:pt x="917924" y="3996690"/>
                  <a:pt x="823627" y="3966591"/>
                </a:cubicBezTo>
                <a:cubicBezTo>
                  <a:pt x="431483" y="3841242"/>
                  <a:pt x="164402" y="3586353"/>
                  <a:pt x="45244" y="3187637"/>
                </a:cubicBezTo>
                <a:cubicBezTo>
                  <a:pt x="23241" y="3113913"/>
                  <a:pt x="14764" y="3036189"/>
                  <a:pt x="0" y="2960370"/>
                </a:cubicBezTo>
                <a:cubicBezTo>
                  <a:pt x="0" y="2881027"/>
                  <a:pt x="0" y="2801588"/>
                  <a:pt x="0" y="2722245"/>
                </a:cubicBezTo>
                <a:close/>
              </a:path>
            </a:pathLst>
          </a:custGeom>
          <a:noFill/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Graphic 5">
            <a:extLst>
              <a:ext uri="{FF2B5EF4-FFF2-40B4-BE49-F238E27FC236}">
                <a16:creationId xmlns:a16="http://schemas.microsoft.com/office/drawing/2014/main" id="{82A8DFCE-4019-4502-665A-637991E4DE8F}"/>
              </a:ext>
            </a:extLst>
          </p:cNvPr>
          <p:cNvSpPr/>
          <p:nvPr/>
        </p:nvSpPr>
        <p:spPr>
          <a:xfrm>
            <a:off x="11627107" y="6221828"/>
            <a:ext cx="442559" cy="157063"/>
          </a:xfrm>
          <a:custGeom>
            <a:avLst/>
            <a:gdLst>
              <a:gd name="connsiteX0" fmla="*/ 0 w 11374183"/>
              <a:gd name="connsiteY0" fmla="*/ 2722150 h 4036695"/>
              <a:gd name="connsiteX1" fmla="*/ 34290 w 11374183"/>
              <a:gd name="connsiteY1" fmla="*/ 2502027 h 4036695"/>
              <a:gd name="connsiteX2" fmla="*/ 432245 w 11374183"/>
              <a:gd name="connsiteY2" fmla="*/ 1499616 h 4036695"/>
              <a:gd name="connsiteX3" fmla="*/ 1272731 w 11374183"/>
              <a:gd name="connsiteY3" fmla="*/ 389382 h 4036695"/>
              <a:gd name="connsiteX4" fmla="*/ 1594390 w 11374183"/>
              <a:gd name="connsiteY4" fmla="*/ 31909 h 4036695"/>
              <a:gd name="connsiteX5" fmla="*/ 1619441 w 11374183"/>
              <a:gd name="connsiteY5" fmla="*/ 0 h 4036695"/>
              <a:gd name="connsiteX6" fmla="*/ 1629347 w 11374183"/>
              <a:gd name="connsiteY6" fmla="*/ 7715 h 4036695"/>
              <a:gd name="connsiteX7" fmla="*/ 1585817 w 11374183"/>
              <a:gd name="connsiteY7" fmla="*/ 84201 h 4036695"/>
              <a:gd name="connsiteX8" fmla="*/ 1243393 w 11374183"/>
              <a:gd name="connsiteY8" fmla="*/ 986885 h 4036695"/>
              <a:gd name="connsiteX9" fmla="*/ 1281303 w 11374183"/>
              <a:gd name="connsiteY9" fmla="*/ 1690973 h 4036695"/>
              <a:gd name="connsiteX10" fmla="*/ 2033778 w 11374183"/>
              <a:gd name="connsiteY10" fmla="*/ 2312099 h 4036695"/>
              <a:gd name="connsiteX11" fmla="*/ 2922175 w 11374183"/>
              <a:gd name="connsiteY11" fmla="*/ 2286191 h 4036695"/>
              <a:gd name="connsiteX12" fmla="*/ 4036505 w 11374183"/>
              <a:gd name="connsiteY12" fmla="*/ 2001965 h 4036695"/>
              <a:gd name="connsiteX13" fmla="*/ 7550944 w 11374183"/>
              <a:gd name="connsiteY13" fmla="*/ 1069086 h 4036695"/>
              <a:gd name="connsiteX14" fmla="*/ 10844785 w 11374183"/>
              <a:gd name="connsiteY14" fmla="*/ 194310 h 4036695"/>
              <a:gd name="connsiteX15" fmla="*/ 11350085 w 11374183"/>
              <a:gd name="connsiteY15" fmla="*/ 60198 h 4036695"/>
              <a:gd name="connsiteX16" fmla="*/ 11374184 w 11374183"/>
              <a:gd name="connsiteY16" fmla="*/ 62484 h 4036695"/>
              <a:gd name="connsiteX17" fmla="*/ 10990802 w 11374183"/>
              <a:gd name="connsiteY17" fmla="*/ 226600 h 4036695"/>
              <a:gd name="connsiteX18" fmla="*/ 3670364 w 11374183"/>
              <a:gd name="connsiteY18" fmla="*/ 3357563 h 4036695"/>
              <a:gd name="connsiteX19" fmla="*/ 2483930 w 11374183"/>
              <a:gd name="connsiteY19" fmla="*/ 3832860 h 4036695"/>
              <a:gd name="connsiteX20" fmla="*/ 1584484 w 11374183"/>
              <a:gd name="connsiteY20" fmla="*/ 4028789 h 4036695"/>
              <a:gd name="connsiteX21" fmla="*/ 1552480 w 11374183"/>
              <a:gd name="connsiteY21" fmla="*/ 4036695 h 4036695"/>
              <a:gd name="connsiteX22" fmla="*/ 1152430 w 11374183"/>
              <a:gd name="connsiteY22" fmla="*/ 4036695 h 4036695"/>
              <a:gd name="connsiteX23" fmla="*/ 1115949 w 11374183"/>
              <a:gd name="connsiteY23" fmla="*/ 4027837 h 4036695"/>
              <a:gd name="connsiteX24" fmla="*/ 823627 w 11374183"/>
              <a:gd name="connsiteY24" fmla="*/ 3966591 h 4036695"/>
              <a:gd name="connsiteX25" fmla="*/ 45244 w 11374183"/>
              <a:gd name="connsiteY25" fmla="*/ 3187637 h 4036695"/>
              <a:gd name="connsiteX26" fmla="*/ 0 w 11374183"/>
              <a:gd name="connsiteY26" fmla="*/ 2960370 h 4036695"/>
              <a:gd name="connsiteX27" fmla="*/ 0 w 11374183"/>
              <a:gd name="connsiteY27" fmla="*/ 2722245 h 4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74183" h="4036695">
                <a:moveTo>
                  <a:pt x="0" y="2722150"/>
                </a:moveTo>
                <a:cubicBezTo>
                  <a:pt x="11335" y="2648807"/>
                  <a:pt x="20479" y="2574988"/>
                  <a:pt x="34290" y="2502027"/>
                </a:cubicBezTo>
                <a:cubicBezTo>
                  <a:pt x="102584" y="2142458"/>
                  <a:pt x="247650" y="1812798"/>
                  <a:pt x="432245" y="1499616"/>
                </a:cubicBezTo>
                <a:cubicBezTo>
                  <a:pt x="669417" y="1097185"/>
                  <a:pt x="965168" y="738664"/>
                  <a:pt x="1272731" y="389382"/>
                </a:cubicBezTo>
                <a:cubicBezTo>
                  <a:pt x="1378649" y="269081"/>
                  <a:pt x="1487234" y="151162"/>
                  <a:pt x="1594390" y="31909"/>
                </a:cubicBezTo>
                <a:cubicBezTo>
                  <a:pt x="1603439" y="21908"/>
                  <a:pt x="1611154" y="10668"/>
                  <a:pt x="1619441" y="0"/>
                </a:cubicBezTo>
                <a:cubicBezTo>
                  <a:pt x="1622774" y="2572"/>
                  <a:pt x="1626013" y="5143"/>
                  <a:pt x="1629347" y="7715"/>
                </a:cubicBezTo>
                <a:cubicBezTo>
                  <a:pt x="1614773" y="33242"/>
                  <a:pt x="1600010" y="58579"/>
                  <a:pt x="1585817" y="84201"/>
                </a:cubicBezTo>
                <a:cubicBezTo>
                  <a:pt x="1427798" y="368427"/>
                  <a:pt x="1302163" y="665226"/>
                  <a:pt x="1243393" y="986885"/>
                </a:cubicBezTo>
                <a:cubicBezTo>
                  <a:pt x="1199960" y="1224248"/>
                  <a:pt x="1193483" y="1461992"/>
                  <a:pt x="1281303" y="1690973"/>
                </a:cubicBezTo>
                <a:cubicBezTo>
                  <a:pt x="1414367" y="2037778"/>
                  <a:pt x="1671447" y="2241233"/>
                  <a:pt x="2033778" y="2312099"/>
                </a:cubicBezTo>
                <a:cubicBezTo>
                  <a:pt x="2331434" y="2370392"/>
                  <a:pt x="2629757" y="2353151"/>
                  <a:pt x="2922175" y="2286191"/>
                </a:cubicBezTo>
                <a:cubicBezTo>
                  <a:pt x="3295745" y="2200656"/>
                  <a:pt x="3665887" y="2100072"/>
                  <a:pt x="4036505" y="2001965"/>
                </a:cubicBezTo>
                <a:cubicBezTo>
                  <a:pt x="5208270" y="1692021"/>
                  <a:pt x="6379464" y="1380173"/>
                  <a:pt x="7550944" y="1069086"/>
                </a:cubicBezTo>
                <a:cubicBezTo>
                  <a:pt x="8648891" y="777526"/>
                  <a:pt x="9746837" y="485870"/>
                  <a:pt x="10844785" y="194310"/>
                </a:cubicBezTo>
                <a:cubicBezTo>
                  <a:pt x="11013186" y="149543"/>
                  <a:pt x="11181588" y="104775"/>
                  <a:pt x="11350085" y="60198"/>
                </a:cubicBezTo>
                <a:cubicBezTo>
                  <a:pt x="11357324" y="58293"/>
                  <a:pt x="11364754" y="57341"/>
                  <a:pt x="11374184" y="62484"/>
                </a:cubicBezTo>
                <a:cubicBezTo>
                  <a:pt x="11246358" y="117158"/>
                  <a:pt x="11118628" y="171926"/>
                  <a:pt x="10990802" y="226600"/>
                </a:cubicBezTo>
                <a:cubicBezTo>
                  <a:pt x="8550688" y="1270445"/>
                  <a:pt x="6110859" y="2314670"/>
                  <a:pt x="3670364" y="3357563"/>
                </a:cubicBezTo>
                <a:cubicBezTo>
                  <a:pt x="3278600" y="3525012"/>
                  <a:pt x="2890742" y="3702844"/>
                  <a:pt x="2483930" y="3832860"/>
                </a:cubicBezTo>
                <a:cubicBezTo>
                  <a:pt x="2190369" y="3926681"/>
                  <a:pt x="1892427" y="4000786"/>
                  <a:pt x="1584484" y="4028789"/>
                </a:cubicBezTo>
                <a:cubicBezTo>
                  <a:pt x="1573625" y="4029742"/>
                  <a:pt x="1563148" y="4034028"/>
                  <a:pt x="1552480" y="4036695"/>
                </a:cubicBezTo>
                <a:lnTo>
                  <a:pt x="1152430" y="4036695"/>
                </a:lnTo>
                <a:cubicBezTo>
                  <a:pt x="1140238" y="4033742"/>
                  <a:pt x="1128236" y="4030409"/>
                  <a:pt x="1115949" y="4027837"/>
                </a:cubicBezTo>
                <a:cubicBezTo>
                  <a:pt x="1018318" y="4007834"/>
                  <a:pt x="917924" y="3996690"/>
                  <a:pt x="823627" y="3966591"/>
                </a:cubicBezTo>
                <a:cubicBezTo>
                  <a:pt x="431483" y="3841242"/>
                  <a:pt x="164402" y="3586353"/>
                  <a:pt x="45244" y="3187637"/>
                </a:cubicBezTo>
                <a:cubicBezTo>
                  <a:pt x="23241" y="3113913"/>
                  <a:pt x="14764" y="3036189"/>
                  <a:pt x="0" y="2960370"/>
                </a:cubicBezTo>
                <a:cubicBezTo>
                  <a:pt x="0" y="2881027"/>
                  <a:pt x="0" y="2801588"/>
                  <a:pt x="0" y="2722245"/>
                </a:cubicBezTo>
                <a:close/>
              </a:path>
            </a:pathLst>
          </a:custGeom>
          <a:noFill/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Graphic 5">
            <a:extLst>
              <a:ext uri="{FF2B5EF4-FFF2-40B4-BE49-F238E27FC236}">
                <a16:creationId xmlns:a16="http://schemas.microsoft.com/office/drawing/2014/main" id="{5CF9F20B-C333-96B0-6660-C252BB312B4B}"/>
              </a:ext>
            </a:extLst>
          </p:cNvPr>
          <p:cNvSpPr/>
          <p:nvPr/>
        </p:nvSpPr>
        <p:spPr>
          <a:xfrm>
            <a:off x="12850090" y="6221828"/>
            <a:ext cx="442559" cy="157063"/>
          </a:xfrm>
          <a:custGeom>
            <a:avLst/>
            <a:gdLst>
              <a:gd name="connsiteX0" fmla="*/ 0 w 11374183"/>
              <a:gd name="connsiteY0" fmla="*/ 2722150 h 4036695"/>
              <a:gd name="connsiteX1" fmla="*/ 34290 w 11374183"/>
              <a:gd name="connsiteY1" fmla="*/ 2502027 h 4036695"/>
              <a:gd name="connsiteX2" fmla="*/ 432245 w 11374183"/>
              <a:gd name="connsiteY2" fmla="*/ 1499616 h 4036695"/>
              <a:gd name="connsiteX3" fmla="*/ 1272731 w 11374183"/>
              <a:gd name="connsiteY3" fmla="*/ 389382 h 4036695"/>
              <a:gd name="connsiteX4" fmla="*/ 1594390 w 11374183"/>
              <a:gd name="connsiteY4" fmla="*/ 31909 h 4036695"/>
              <a:gd name="connsiteX5" fmla="*/ 1619441 w 11374183"/>
              <a:gd name="connsiteY5" fmla="*/ 0 h 4036695"/>
              <a:gd name="connsiteX6" fmla="*/ 1629347 w 11374183"/>
              <a:gd name="connsiteY6" fmla="*/ 7715 h 4036695"/>
              <a:gd name="connsiteX7" fmla="*/ 1585817 w 11374183"/>
              <a:gd name="connsiteY7" fmla="*/ 84201 h 4036695"/>
              <a:gd name="connsiteX8" fmla="*/ 1243393 w 11374183"/>
              <a:gd name="connsiteY8" fmla="*/ 986885 h 4036695"/>
              <a:gd name="connsiteX9" fmla="*/ 1281303 w 11374183"/>
              <a:gd name="connsiteY9" fmla="*/ 1690973 h 4036695"/>
              <a:gd name="connsiteX10" fmla="*/ 2033778 w 11374183"/>
              <a:gd name="connsiteY10" fmla="*/ 2312099 h 4036695"/>
              <a:gd name="connsiteX11" fmla="*/ 2922175 w 11374183"/>
              <a:gd name="connsiteY11" fmla="*/ 2286191 h 4036695"/>
              <a:gd name="connsiteX12" fmla="*/ 4036505 w 11374183"/>
              <a:gd name="connsiteY12" fmla="*/ 2001965 h 4036695"/>
              <a:gd name="connsiteX13" fmla="*/ 7550944 w 11374183"/>
              <a:gd name="connsiteY13" fmla="*/ 1069086 h 4036695"/>
              <a:gd name="connsiteX14" fmla="*/ 10844785 w 11374183"/>
              <a:gd name="connsiteY14" fmla="*/ 194310 h 4036695"/>
              <a:gd name="connsiteX15" fmla="*/ 11350085 w 11374183"/>
              <a:gd name="connsiteY15" fmla="*/ 60198 h 4036695"/>
              <a:gd name="connsiteX16" fmla="*/ 11374184 w 11374183"/>
              <a:gd name="connsiteY16" fmla="*/ 62484 h 4036695"/>
              <a:gd name="connsiteX17" fmla="*/ 10990802 w 11374183"/>
              <a:gd name="connsiteY17" fmla="*/ 226600 h 4036695"/>
              <a:gd name="connsiteX18" fmla="*/ 3670364 w 11374183"/>
              <a:gd name="connsiteY18" fmla="*/ 3357563 h 4036695"/>
              <a:gd name="connsiteX19" fmla="*/ 2483930 w 11374183"/>
              <a:gd name="connsiteY19" fmla="*/ 3832860 h 4036695"/>
              <a:gd name="connsiteX20" fmla="*/ 1584484 w 11374183"/>
              <a:gd name="connsiteY20" fmla="*/ 4028789 h 4036695"/>
              <a:gd name="connsiteX21" fmla="*/ 1552480 w 11374183"/>
              <a:gd name="connsiteY21" fmla="*/ 4036695 h 4036695"/>
              <a:gd name="connsiteX22" fmla="*/ 1152430 w 11374183"/>
              <a:gd name="connsiteY22" fmla="*/ 4036695 h 4036695"/>
              <a:gd name="connsiteX23" fmla="*/ 1115949 w 11374183"/>
              <a:gd name="connsiteY23" fmla="*/ 4027837 h 4036695"/>
              <a:gd name="connsiteX24" fmla="*/ 823627 w 11374183"/>
              <a:gd name="connsiteY24" fmla="*/ 3966591 h 4036695"/>
              <a:gd name="connsiteX25" fmla="*/ 45244 w 11374183"/>
              <a:gd name="connsiteY25" fmla="*/ 3187637 h 4036695"/>
              <a:gd name="connsiteX26" fmla="*/ 0 w 11374183"/>
              <a:gd name="connsiteY26" fmla="*/ 2960370 h 4036695"/>
              <a:gd name="connsiteX27" fmla="*/ 0 w 11374183"/>
              <a:gd name="connsiteY27" fmla="*/ 2722245 h 4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74183" h="4036695">
                <a:moveTo>
                  <a:pt x="0" y="2722150"/>
                </a:moveTo>
                <a:cubicBezTo>
                  <a:pt x="11335" y="2648807"/>
                  <a:pt x="20479" y="2574988"/>
                  <a:pt x="34290" y="2502027"/>
                </a:cubicBezTo>
                <a:cubicBezTo>
                  <a:pt x="102584" y="2142458"/>
                  <a:pt x="247650" y="1812798"/>
                  <a:pt x="432245" y="1499616"/>
                </a:cubicBezTo>
                <a:cubicBezTo>
                  <a:pt x="669417" y="1097185"/>
                  <a:pt x="965168" y="738664"/>
                  <a:pt x="1272731" y="389382"/>
                </a:cubicBezTo>
                <a:cubicBezTo>
                  <a:pt x="1378649" y="269081"/>
                  <a:pt x="1487234" y="151162"/>
                  <a:pt x="1594390" y="31909"/>
                </a:cubicBezTo>
                <a:cubicBezTo>
                  <a:pt x="1603439" y="21908"/>
                  <a:pt x="1611154" y="10668"/>
                  <a:pt x="1619441" y="0"/>
                </a:cubicBezTo>
                <a:cubicBezTo>
                  <a:pt x="1622774" y="2572"/>
                  <a:pt x="1626013" y="5143"/>
                  <a:pt x="1629347" y="7715"/>
                </a:cubicBezTo>
                <a:cubicBezTo>
                  <a:pt x="1614773" y="33242"/>
                  <a:pt x="1600010" y="58579"/>
                  <a:pt x="1585817" y="84201"/>
                </a:cubicBezTo>
                <a:cubicBezTo>
                  <a:pt x="1427798" y="368427"/>
                  <a:pt x="1302163" y="665226"/>
                  <a:pt x="1243393" y="986885"/>
                </a:cubicBezTo>
                <a:cubicBezTo>
                  <a:pt x="1199960" y="1224248"/>
                  <a:pt x="1193483" y="1461992"/>
                  <a:pt x="1281303" y="1690973"/>
                </a:cubicBezTo>
                <a:cubicBezTo>
                  <a:pt x="1414367" y="2037778"/>
                  <a:pt x="1671447" y="2241233"/>
                  <a:pt x="2033778" y="2312099"/>
                </a:cubicBezTo>
                <a:cubicBezTo>
                  <a:pt x="2331434" y="2370392"/>
                  <a:pt x="2629757" y="2353151"/>
                  <a:pt x="2922175" y="2286191"/>
                </a:cubicBezTo>
                <a:cubicBezTo>
                  <a:pt x="3295745" y="2200656"/>
                  <a:pt x="3665887" y="2100072"/>
                  <a:pt x="4036505" y="2001965"/>
                </a:cubicBezTo>
                <a:cubicBezTo>
                  <a:pt x="5208270" y="1692021"/>
                  <a:pt x="6379464" y="1380173"/>
                  <a:pt x="7550944" y="1069086"/>
                </a:cubicBezTo>
                <a:cubicBezTo>
                  <a:pt x="8648891" y="777526"/>
                  <a:pt x="9746837" y="485870"/>
                  <a:pt x="10844785" y="194310"/>
                </a:cubicBezTo>
                <a:cubicBezTo>
                  <a:pt x="11013186" y="149543"/>
                  <a:pt x="11181588" y="104775"/>
                  <a:pt x="11350085" y="60198"/>
                </a:cubicBezTo>
                <a:cubicBezTo>
                  <a:pt x="11357324" y="58293"/>
                  <a:pt x="11364754" y="57341"/>
                  <a:pt x="11374184" y="62484"/>
                </a:cubicBezTo>
                <a:cubicBezTo>
                  <a:pt x="11246358" y="117158"/>
                  <a:pt x="11118628" y="171926"/>
                  <a:pt x="10990802" y="226600"/>
                </a:cubicBezTo>
                <a:cubicBezTo>
                  <a:pt x="8550688" y="1270445"/>
                  <a:pt x="6110859" y="2314670"/>
                  <a:pt x="3670364" y="3357563"/>
                </a:cubicBezTo>
                <a:cubicBezTo>
                  <a:pt x="3278600" y="3525012"/>
                  <a:pt x="2890742" y="3702844"/>
                  <a:pt x="2483930" y="3832860"/>
                </a:cubicBezTo>
                <a:cubicBezTo>
                  <a:pt x="2190369" y="3926681"/>
                  <a:pt x="1892427" y="4000786"/>
                  <a:pt x="1584484" y="4028789"/>
                </a:cubicBezTo>
                <a:cubicBezTo>
                  <a:pt x="1573625" y="4029742"/>
                  <a:pt x="1563148" y="4034028"/>
                  <a:pt x="1552480" y="4036695"/>
                </a:cubicBezTo>
                <a:lnTo>
                  <a:pt x="1152430" y="4036695"/>
                </a:lnTo>
                <a:cubicBezTo>
                  <a:pt x="1140238" y="4033742"/>
                  <a:pt x="1128236" y="4030409"/>
                  <a:pt x="1115949" y="4027837"/>
                </a:cubicBezTo>
                <a:cubicBezTo>
                  <a:pt x="1018318" y="4007834"/>
                  <a:pt x="917924" y="3996690"/>
                  <a:pt x="823627" y="3966591"/>
                </a:cubicBezTo>
                <a:cubicBezTo>
                  <a:pt x="431483" y="3841242"/>
                  <a:pt x="164402" y="3586353"/>
                  <a:pt x="45244" y="3187637"/>
                </a:cubicBezTo>
                <a:cubicBezTo>
                  <a:pt x="23241" y="3113913"/>
                  <a:pt x="14764" y="3036189"/>
                  <a:pt x="0" y="2960370"/>
                </a:cubicBezTo>
                <a:cubicBezTo>
                  <a:pt x="0" y="2881027"/>
                  <a:pt x="0" y="2801588"/>
                  <a:pt x="0" y="2722245"/>
                </a:cubicBezTo>
                <a:close/>
              </a:path>
            </a:pathLst>
          </a:custGeom>
          <a:noFill/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Graphic 5">
            <a:extLst>
              <a:ext uri="{FF2B5EF4-FFF2-40B4-BE49-F238E27FC236}">
                <a16:creationId xmlns:a16="http://schemas.microsoft.com/office/drawing/2014/main" id="{ECA6B353-6E9F-25FC-9000-8B763825321E}"/>
              </a:ext>
            </a:extLst>
          </p:cNvPr>
          <p:cNvSpPr/>
          <p:nvPr/>
        </p:nvSpPr>
        <p:spPr>
          <a:xfrm>
            <a:off x="12238595" y="6221828"/>
            <a:ext cx="442559" cy="157063"/>
          </a:xfrm>
          <a:custGeom>
            <a:avLst/>
            <a:gdLst>
              <a:gd name="connsiteX0" fmla="*/ 0 w 11374183"/>
              <a:gd name="connsiteY0" fmla="*/ 2722150 h 4036695"/>
              <a:gd name="connsiteX1" fmla="*/ 34290 w 11374183"/>
              <a:gd name="connsiteY1" fmla="*/ 2502027 h 4036695"/>
              <a:gd name="connsiteX2" fmla="*/ 432245 w 11374183"/>
              <a:gd name="connsiteY2" fmla="*/ 1499616 h 4036695"/>
              <a:gd name="connsiteX3" fmla="*/ 1272731 w 11374183"/>
              <a:gd name="connsiteY3" fmla="*/ 389382 h 4036695"/>
              <a:gd name="connsiteX4" fmla="*/ 1594390 w 11374183"/>
              <a:gd name="connsiteY4" fmla="*/ 31909 h 4036695"/>
              <a:gd name="connsiteX5" fmla="*/ 1619441 w 11374183"/>
              <a:gd name="connsiteY5" fmla="*/ 0 h 4036695"/>
              <a:gd name="connsiteX6" fmla="*/ 1629347 w 11374183"/>
              <a:gd name="connsiteY6" fmla="*/ 7715 h 4036695"/>
              <a:gd name="connsiteX7" fmla="*/ 1585817 w 11374183"/>
              <a:gd name="connsiteY7" fmla="*/ 84201 h 4036695"/>
              <a:gd name="connsiteX8" fmla="*/ 1243393 w 11374183"/>
              <a:gd name="connsiteY8" fmla="*/ 986885 h 4036695"/>
              <a:gd name="connsiteX9" fmla="*/ 1281303 w 11374183"/>
              <a:gd name="connsiteY9" fmla="*/ 1690973 h 4036695"/>
              <a:gd name="connsiteX10" fmla="*/ 2033778 w 11374183"/>
              <a:gd name="connsiteY10" fmla="*/ 2312099 h 4036695"/>
              <a:gd name="connsiteX11" fmla="*/ 2922175 w 11374183"/>
              <a:gd name="connsiteY11" fmla="*/ 2286191 h 4036695"/>
              <a:gd name="connsiteX12" fmla="*/ 4036505 w 11374183"/>
              <a:gd name="connsiteY12" fmla="*/ 2001965 h 4036695"/>
              <a:gd name="connsiteX13" fmla="*/ 7550944 w 11374183"/>
              <a:gd name="connsiteY13" fmla="*/ 1069086 h 4036695"/>
              <a:gd name="connsiteX14" fmla="*/ 10844785 w 11374183"/>
              <a:gd name="connsiteY14" fmla="*/ 194310 h 4036695"/>
              <a:gd name="connsiteX15" fmla="*/ 11350085 w 11374183"/>
              <a:gd name="connsiteY15" fmla="*/ 60198 h 4036695"/>
              <a:gd name="connsiteX16" fmla="*/ 11374184 w 11374183"/>
              <a:gd name="connsiteY16" fmla="*/ 62484 h 4036695"/>
              <a:gd name="connsiteX17" fmla="*/ 10990802 w 11374183"/>
              <a:gd name="connsiteY17" fmla="*/ 226600 h 4036695"/>
              <a:gd name="connsiteX18" fmla="*/ 3670364 w 11374183"/>
              <a:gd name="connsiteY18" fmla="*/ 3357563 h 4036695"/>
              <a:gd name="connsiteX19" fmla="*/ 2483930 w 11374183"/>
              <a:gd name="connsiteY19" fmla="*/ 3832860 h 4036695"/>
              <a:gd name="connsiteX20" fmla="*/ 1584484 w 11374183"/>
              <a:gd name="connsiteY20" fmla="*/ 4028789 h 4036695"/>
              <a:gd name="connsiteX21" fmla="*/ 1552480 w 11374183"/>
              <a:gd name="connsiteY21" fmla="*/ 4036695 h 4036695"/>
              <a:gd name="connsiteX22" fmla="*/ 1152430 w 11374183"/>
              <a:gd name="connsiteY22" fmla="*/ 4036695 h 4036695"/>
              <a:gd name="connsiteX23" fmla="*/ 1115949 w 11374183"/>
              <a:gd name="connsiteY23" fmla="*/ 4027837 h 4036695"/>
              <a:gd name="connsiteX24" fmla="*/ 823627 w 11374183"/>
              <a:gd name="connsiteY24" fmla="*/ 3966591 h 4036695"/>
              <a:gd name="connsiteX25" fmla="*/ 45244 w 11374183"/>
              <a:gd name="connsiteY25" fmla="*/ 3187637 h 4036695"/>
              <a:gd name="connsiteX26" fmla="*/ 0 w 11374183"/>
              <a:gd name="connsiteY26" fmla="*/ 2960370 h 4036695"/>
              <a:gd name="connsiteX27" fmla="*/ 0 w 11374183"/>
              <a:gd name="connsiteY27" fmla="*/ 2722245 h 4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74183" h="4036695">
                <a:moveTo>
                  <a:pt x="0" y="2722150"/>
                </a:moveTo>
                <a:cubicBezTo>
                  <a:pt x="11335" y="2648807"/>
                  <a:pt x="20479" y="2574988"/>
                  <a:pt x="34290" y="2502027"/>
                </a:cubicBezTo>
                <a:cubicBezTo>
                  <a:pt x="102584" y="2142458"/>
                  <a:pt x="247650" y="1812798"/>
                  <a:pt x="432245" y="1499616"/>
                </a:cubicBezTo>
                <a:cubicBezTo>
                  <a:pt x="669417" y="1097185"/>
                  <a:pt x="965168" y="738664"/>
                  <a:pt x="1272731" y="389382"/>
                </a:cubicBezTo>
                <a:cubicBezTo>
                  <a:pt x="1378649" y="269081"/>
                  <a:pt x="1487234" y="151162"/>
                  <a:pt x="1594390" y="31909"/>
                </a:cubicBezTo>
                <a:cubicBezTo>
                  <a:pt x="1603439" y="21908"/>
                  <a:pt x="1611154" y="10668"/>
                  <a:pt x="1619441" y="0"/>
                </a:cubicBezTo>
                <a:cubicBezTo>
                  <a:pt x="1622774" y="2572"/>
                  <a:pt x="1626013" y="5143"/>
                  <a:pt x="1629347" y="7715"/>
                </a:cubicBezTo>
                <a:cubicBezTo>
                  <a:pt x="1614773" y="33242"/>
                  <a:pt x="1600010" y="58579"/>
                  <a:pt x="1585817" y="84201"/>
                </a:cubicBezTo>
                <a:cubicBezTo>
                  <a:pt x="1427798" y="368427"/>
                  <a:pt x="1302163" y="665226"/>
                  <a:pt x="1243393" y="986885"/>
                </a:cubicBezTo>
                <a:cubicBezTo>
                  <a:pt x="1199960" y="1224248"/>
                  <a:pt x="1193483" y="1461992"/>
                  <a:pt x="1281303" y="1690973"/>
                </a:cubicBezTo>
                <a:cubicBezTo>
                  <a:pt x="1414367" y="2037778"/>
                  <a:pt x="1671447" y="2241233"/>
                  <a:pt x="2033778" y="2312099"/>
                </a:cubicBezTo>
                <a:cubicBezTo>
                  <a:pt x="2331434" y="2370392"/>
                  <a:pt x="2629757" y="2353151"/>
                  <a:pt x="2922175" y="2286191"/>
                </a:cubicBezTo>
                <a:cubicBezTo>
                  <a:pt x="3295745" y="2200656"/>
                  <a:pt x="3665887" y="2100072"/>
                  <a:pt x="4036505" y="2001965"/>
                </a:cubicBezTo>
                <a:cubicBezTo>
                  <a:pt x="5208270" y="1692021"/>
                  <a:pt x="6379464" y="1380173"/>
                  <a:pt x="7550944" y="1069086"/>
                </a:cubicBezTo>
                <a:cubicBezTo>
                  <a:pt x="8648891" y="777526"/>
                  <a:pt x="9746837" y="485870"/>
                  <a:pt x="10844785" y="194310"/>
                </a:cubicBezTo>
                <a:cubicBezTo>
                  <a:pt x="11013186" y="149543"/>
                  <a:pt x="11181588" y="104775"/>
                  <a:pt x="11350085" y="60198"/>
                </a:cubicBezTo>
                <a:cubicBezTo>
                  <a:pt x="11357324" y="58293"/>
                  <a:pt x="11364754" y="57341"/>
                  <a:pt x="11374184" y="62484"/>
                </a:cubicBezTo>
                <a:cubicBezTo>
                  <a:pt x="11246358" y="117158"/>
                  <a:pt x="11118628" y="171926"/>
                  <a:pt x="10990802" y="226600"/>
                </a:cubicBezTo>
                <a:cubicBezTo>
                  <a:pt x="8550688" y="1270445"/>
                  <a:pt x="6110859" y="2314670"/>
                  <a:pt x="3670364" y="3357563"/>
                </a:cubicBezTo>
                <a:cubicBezTo>
                  <a:pt x="3278600" y="3525012"/>
                  <a:pt x="2890742" y="3702844"/>
                  <a:pt x="2483930" y="3832860"/>
                </a:cubicBezTo>
                <a:cubicBezTo>
                  <a:pt x="2190369" y="3926681"/>
                  <a:pt x="1892427" y="4000786"/>
                  <a:pt x="1584484" y="4028789"/>
                </a:cubicBezTo>
                <a:cubicBezTo>
                  <a:pt x="1573625" y="4029742"/>
                  <a:pt x="1563148" y="4034028"/>
                  <a:pt x="1552480" y="4036695"/>
                </a:cubicBezTo>
                <a:lnTo>
                  <a:pt x="1152430" y="4036695"/>
                </a:lnTo>
                <a:cubicBezTo>
                  <a:pt x="1140238" y="4033742"/>
                  <a:pt x="1128236" y="4030409"/>
                  <a:pt x="1115949" y="4027837"/>
                </a:cubicBezTo>
                <a:cubicBezTo>
                  <a:pt x="1018318" y="4007834"/>
                  <a:pt x="917924" y="3996690"/>
                  <a:pt x="823627" y="3966591"/>
                </a:cubicBezTo>
                <a:cubicBezTo>
                  <a:pt x="431483" y="3841242"/>
                  <a:pt x="164402" y="3586353"/>
                  <a:pt x="45244" y="3187637"/>
                </a:cubicBezTo>
                <a:cubicBezTo>
                  <a:pt x="23241" y="3113913"/>
                  <a:pt x="14764" y="3036189"/>
                  <a:pt x="0" y="2960370"/>
                </a:cubicBezTo>
                <a:cubicBezTo>
                  <a:pt x="0" y="2881027"/>
                  <a:pt x="0" y="2801588"/>
                  <a:pt x="0" y="2722245"/>
                </a:cubicBezTo>
                <a:close/>
              </a:path>
            </a:pathLst>
          </a:custGeom>
          <a:noFill/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Graphic 5">
            <a:extLst>
              <a:ext uri="{FF2B5EF4-FFF2-40B4-BE49-F238E27FC236}">
                <a16:creationId xmlns:a16="http://schemas.microsoft.com/office/drawing/2014/main" id="{B0CF78A9-B041-783E-247E-2F6E17A0892C}"/>
              </a:ext>
            </a:extLst>
          </p:cNvPr>
          <p:cNvSpPr/>
          <p:nvPr/>
        </p:nvSpPr>
        <p:spPr>
          <a:xfrm>
            <a:off x="658813" y="6221828"/>
            <a:ext cx="442559" cy="157063"/>
          </a:xfrm>
          <a:custGeom>
            <a:avLst/>
            <a:gdLst>
              <a:gd name="connsiteX0" fmla="*/ 0 w 11374183"/>
              <a:gd name="connsiteY0" fmla="*/ 2722150 h 4036695"/>
              <a:gd name="connsiteX1" fmla="*/ 34290 w 11374183"/>
              <a:gd name="connsiteY1" fmla="*/ 2502027 h 4036695"/>
              <a:gd name="connsiteX2" fmla="*/ 432245 w 11374183"/>
              <a:gd name="connsiteY2" fmla="*/ 1499616 h 4036695"/>
              <a:gd name="connsiteX3" fmla="*/ 1272731 w 11374183"/>
              <a:gd name="connsiteY3" fmla="*/ 389382 h 4036695"/>
              <a:gd name="connsiteX4" fmla="*/ 1594390 w 11374183"/>
              <a:gd name="connsiteY4" fmla="*/ 31909 h 4036695"/>
              <a:gd name="connsiteX5" fmla="*/ 1619441 w 11374183"/>
              <a:gd name="connsiteY5" fmla="*/ 0 h 4036695"/>
              <a:gd name="connsiteX6" fmla="*/ 1629347 w 11374183"/>
              <a:gd name="connsiteY6" fmla="*/ 7715 h 4036695"/>
              <a:gd name="connsiteX7" fmla="*/ 1585817 w 11374183"/>
              <a:gd name="connsiteY7" fmla="*/ 84201 h 4036695"/>
              <a:gd name="connsiteX8" fmla="*/ 1243393 w 11374183"/>
              <a:gd name="connsiteY8" fmla="*/ 986885 h 4036695"/>
              <a:gd name="connsiteX9" fmla="*/ 1281303 w 11374183"/>
              <a:gd name="connsiteY9" fmla="*/ 1690973 h 4036695"/>
              <a:gd name="connsiteX10" fmla="*/ 2033778 w 11374183"/>
              <a:gd name="connsiteY10" fmla="*/ 2312099 h 4036695"/>
              <a:gd name="connsiteX11" fmla="*/ 2922175 w 11374183"/>
              <a:gd name="connsiteY11" fmla="*/ 2286191 h 4036695"/>
              <a:gd name="connsiteX12" fmla="*/ 4036505 w 11374183"/>
              <a:gd name="connsiteY12" fmla="*/ 2001965 h 4036695"/>
              <a:gd name="connsiteX13" fmla="*/ 7550944 w 11374183"/>
              <a:gd name="connsiteY13" fmla="*/ 1069086 h 4036695"/>
              <a:gd name="connsiteX14" fmla="*/ 10844785 w 11374183"/>
              <a:gd name="connsiteY14" fmla="*/ 194310 h 4036695"/>
              <a:gd name="connsiteX15" fmla="*/ 11350085 w 11374183"/>
              <a:gd name="connsiteY15" fmla="*/ 60198 h 4036695"/>
              <a:gd name="connsiteX16" fmla="*/ 11374184 w 11374183"/>
              <a:gd name="connsiteY16" fmla="*/ 62484 h 4036695"/>
              <a:gd name="connsiteX17" fmla="*/ 10990802 w 11374183"/>
              <a:gd name="connsiteY17" fmla="*/ 226600 h 4036695"/>
              <a:gd name="connsiteX18" fmla="*/ 3670364 w 11374183"/>
              <a:gd name="connsiteY18" fmla="*/ 3357563 h 4036695"/>
              <a:gd name="connsiteX19" fmla="*/ 2483930 w 11374183"/>
              <a:gd name="connsiteY19" fmla="*/ 3832860 h 4036695"/>
              <a:gd name="connsiteX20" fmla="*/ 1584484 w 11374183"/>
              <a:gd name="connsiteY20" fmla="*/ 4028789 h 4036695"/>
              <a:gd name="connsiteX21" fmla="*/ 1552480 w 11374183"/>
              <a:gd name="connsiteY21" fmla="*/ 4036695 h 4036695"/>
              <a:gd name="connsiteX22" fmla="*/ 1152430 w 11374183"/>
              <a:gd name="connsiteY22" fmla="*/ 4036695 h 4036695"/>
              <a:gd name="connsiteX23" fmla="*/ 1115949 w 11374183"/>
              <a:gd name="connsiteY23" fmla="*/ 4027837 h 4036695"/>
              <a:gd name="connsiteX24" fmla="*/ 823627 w 11374183"/>
              <a:gd name="connsiteY24" fmla="*/ 3966591 h 4036695"/>
              <a:gd name="connsiteX25" fmla="*/ 45244 w 11374183"/>
              <a:gd name="connsiteY25" fmla="*/ 3187637 h 4036695"/>
              <a:gd name="connsiteX26" fmla="*/ 0 w 11374183"/>
              <a:gd name="connsiteY26" fmla="*/ 2960370 h 4036695"/>
              <a:gd name="connsiteX27" fmla="*/ 0 w 11374183"/>
              <a:gd name="connsiteY27" fmla="*/ 2722245 h 4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74183" h="4036695">
                <a:moveTo>
                  <a:pt x="0" y="2722150"/>
                </a:moveTo>
                <a:cubicBezTo>
                  <a:pt x="11335" y="2648807"/>
                  <a:pt x="20479" y="2574988"/>
                  <a:pt x="34290" y="2502027"/>
                </a:cubicBezTo>
                <a:cubicBezTo>
                  <a:pt x="102584" y="2142458"/>
                  <a:pt x="247650" y="1812798"/>
                  <a:pt x="432245" y="1499616"/>
                </a:cubicBezTo>
                <a:cubicBezTo>
                  <a:pt x="669417" y="1097185"/>
                  <a:pt x="965168" y="738664"/>
                  <a:pt x="1272731" y="389382"/>
                </a:cubicBezTo>
                <a:cubicBezTo>
                  <a:pt x="1378649" y="269081"/>
                  <a:pt x="1487234" y="151162"/>
                  <a:pt x="1594390" y="31909"/>
                </a:cubicBezTo>
                <a:cubicBezTo>
                  <a:pt x="1603439" y="21908"/>
                  <a:pt x="1611154" y="10668"/>
                  <a:pt x="1619441" y="0"/>
                </a:cubicBezTo>
                <a:cubicBezTo>
                  <a:pt x="1622774" y="2572"/>
                  <a:pt x="1626013" y="5143"/>
                  <a:pt x="1629347" y="7715"/>
                </a:cubicBezTo>
                <a:cubicBezTo>
                  <a:pt x="1614773" y="33242"/>
                  <a:pt x="1600010" y="58579"/>
                  <a:pt x="1585817" y="84201"/>
                </a:cubicBezTo>
                <a:cubicBezTo>
                  <a:pt x="1427798" y="368427"/>
                  <a:pt x="1302163" y="665226"/>
                  <a:pt x="1243393" y="986885"/>
                </a:cubicBezTo>
                <a:cubicBezTo>
                  <a:pt x="1199960" y="1224248"/>
                  <a:pt x="1193483" y="1461992"/>
                  <a:pt x="1281303" y="1690973"/>
                </a:cubicBezTo>
                <a:cubicBezTo>
                  <a:pt x="1414367" y="2037778"/>
                  <a:pt x="1671447" y="2241233"/>
                  <a:pt x="2033778" y="2312099"/>
                </a:cubicBezTo>
                <a:cubicBezTo>
                  <a:pt x="2331434" y="2370392"/>
                  <a:pt x="2629757" y="2353151"/>
                  <a:pt x="2922175" y="2286191"/>
                </a:cubicBezTo>
                <a:cubicBezTo>
                  <a:pt x="3295745" y="2200656"/>
                  <a:pt x="3665887" y="2100072"/>
                  <a:pt x="4036505" y="2001965"/>
                </a:cubicBezTo>
                <a:cubicBezTo>
                  <a:pt x="5208270" y="1692021"/>
                  <a:pt x="6379464" y="1380173"/>
                  <a:pt x="7550944" y="1069086"/>
                </a:cubicBezTo>
                <a:cubicBezTo>
                  <a:pt x="8648891" y="777526"/>
                  <a:pt x="9746837" y="485870"/>
                  <a:pt x="10844785" y="194310"/>
                </a:cubicBezTo>
                <a:cubicBezTo>
                  <a:pt x="11013186" y="149543"/>
                  <a:pt x="11181588" y="104775"/>
                  <a:pt x="11350085" y="60198"/>
                </a:cubicBezTo>
                <a:cubicBezTo>
                  <a:pt x="11357324" y="58293"/>
                  <a:pt x="11364754" y="57341"/>
                  <a:pt x="11374184" y="62484"/>
                </a:cubicBezTo>
                <a:cubicBezTo>
                  <a:pt x="11246358" y="117158"/>
                  <a:pt x="11118628" y="171926"/>
                  <a:pt x="10990802" y="226600"/>
                </a:cubicBezTo>
                <a:cubicBezTo>
                  <a:pt x="8550688" y="1270445"/>
                  <a:pt x="6110859" y="2314670"/>
                  <a:pt x="3670364" y="3357563"/>
                </a:cubicBezTo>
                <a:cubicBezTo>
                  <a:pt x="3278600" y="3525012"/>
                  <a:pt x="2890742" y="3702844"/>
                  <a:pt x="2483930" y="3832860"/>
                </a:cubicBezTo>
                <a:cubicBezTo>
                  <a:pt x="2190369" y="3926681"/>
                  <a:pt x="1892427" y="4000786"/>
                  <a:pt x="1584484" y="4028789"/>
                </a:cubicBezTo>
                <a:cubicBezTo>
                  <a:pt x="1573625" y="4029742"/>
                  <a:pt x="1563148" y="4034028"/>
                  <a:pt x="1552480" y="4036695"/>
                </a:cubicBezTo>
                <a:lnTo>
                  <a:pt x="1152430" y="4036695"/>
                </a:lnTo>
                <a:cubicBezTo>
                  <a:pt x="1140238" y="4033742"/>
                  <a:pt x="1128236" y="4030409"/>
                  <a:pt x="1115949" y="4027837"/>
                </a:cubicBezTo>
                <a:cubicBezTo>
                  <a:pt x="1018318" y="4007834"/>
                  <a:pt x="917924" y="3996690"/>
                  <a:pt x="823627" y="3966591"/>
                </a:cubicBezTo>
                <a:cubicBezTo>
                  <a:pt x="431483" y="3841242"/>
                  <a:pt x="164402" y="3586353"/>
                  <a:pt x="45244" y="3187637"/>
                </a:cubicBezTo>
                <a:cubicBezTo>
                  <a:pt x="23241" y="3113913"/>
                  <a:pt x="14764" y="3036189"/>
                  <a:pt x="0" y="2960370"/>
                </a:cubicBezTo>
                <a:cubicBezTo>
                  <a:pt x="0" y="2881027"/>
                  <a:pt x="0" y="2801588"/>
                  <a:pt x="0" y="2722245"/>
                </a:cubicBezTo>
                <a:close/>
              </a:path>
            </a:pathLst>
          </a:custGeom>
          <a:noFill/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Graphic 5">
            <a:extLst>
              <a:ext uri="{FF2B5EF4-FFF2-40B4-BE49-F238E27FC236}">
                <a16:creationId xmlns:a16="http://schemas.microsoft.com/office/drawing/2014/main" id="{468C2479-DD35-C3F2-12D0-638723FA3CF3}"/>
              </a:ext>
            </a:extLst>
          </p:cNvPr>
          <p:cNvSpPr/>
          <p:nvPr/>
        </p:nvSpPr>
        <p:spPr>
          <a:xfrm>
            <a:off x="1881789" y="6221828"/>
            <a:ext cx="442559" cy="157063"/>
          </a:xfrm>
          <a:custGeom>
            <a:avLst/>
            <a:gdLst>
              <a:gd name="connsiteX0" fmla="*/ 0 w 11374183"/>
              <a:gd name="connsiteY0" fmla="*/ 2722150 h 4036695"/>
              <a:gd name="connsiteX1" fmla="*/ 34290 w 11374183"/>
              <a:gd name="connsiteY1" fmla="*/ 2502027 h 4036695"/>
              <a:gd name="connsiteX2" fmla="*/ 432245 w 11374183"/>
              <a:gd name="connsiteY2" fmla="*/ 1499616 h 4036695"/>
              <a:gd name="connsiteX3" fmla="*/ 1272731 w 11374183"/>
              <a:gd name="connsiteY3" fmla="*/ 389382 h 4036695"/>
              <a:gd name="connsiteX4" fmla="*/ 1594390 w 11374183"/>
              <a:gd name="connsiteY4" fmla="*/ 31909 h 4036695"/>
              <a:gd name="connsiteX5" fmla="*/ 1619441 w 11374183"/>
              <a:gd name="connsiteY5" fmla="*/ 0 h 4036695"/>
              <a:gd name="connsiteX6" fmla="*/ 1629347 w 11374183"/>
              <a:gd name="connsiteY6" fmla="*/ 7715 h 4036695"/>
              <a:gd name="connsiteX7" fmla="*/ 1585817 w 11374183"/>
              <a:gd name="connsiteY7" fmla="*/ 84201 h 4036695"/>
              <a:gd name="connsiteX8" fmla="*/ 1243393 w 11374183"/>
              <a:gd name="connsiteY8" fmla="*/ 986885 h 4036695"/>
              <a:gd name="connsiteX9" fmla="*/ 1281303 w 11374183"/>
              <a:gd name="connsiteY9" fmla="*/ 1690973 h 4036695"/>
              <a:gd name="connsiteX10" fmla="*/ 2033778 w 11374183"/>
              <a:gd name="connsiteY10" fmla="*/ 2312099 h 4036695"/>
              <a:gd name="connsiteX11" fmla="*/ 2922175 w 11374183"/>
              <a:gd name="connsiteY11" fmla="*/ 2286191 h 4036695"/>
              <a:gd name="connsiteX12" fmla="*/ 4036505 w 11374183"/>
              <a:gd name="connsiteY12" fmla="*/ 2001965 h 4036695"/>
              <a:gd name="connsiteX13" fmla="*/ 7550944 w 11374183"/>
              <a:gd name="connsiteY13" fmla="*/ 1069086 h 4036695"/>
              <a:gd name="connsiteX14" fmla="*/ 10844785 w 11374183"/>
              <a:gd name="connsiteY14" fmla="*/ 194310 h 4036695"/>
              <a:gd name="connsiteX15" fmla="*/ 11350085 w 11374183"/>
              <a:gd name="connsiteY15" fmla="*/ 60198 h 4036695"/>
              <a:gd name="connsiteX16" fmla="*/ 11374184 w 11374183"/>
              <a:gd name="connsiteY16" fmla="*/ 62484 h 4036695"/>
              <a:gd name="connsiteX17" fmla="*/ 10990802 w 11374183"/>
              <a:gd name="connsiteY17" fmla="*/ 226600 h 4036695"/>
              <a:gd name="connsiteX18" fmla="*/ 3670364 w 11374183"/>
              <a:gd name="connsiteY18" fmla="*/ 3357563 h 4036695"/>
              <a:gd name="connsiteX19" fmla="*/ 2483930 w 11374183"/>
              <a:gd name="connsiteY19" fmla="*/ 3832860 h 4036695"/>
              <a:gd name="connsiteX20" fmla="*/ 1584484 w 11374183"/>
              <a:gd name="connsiteY20" fmla="*/ 4028789 h 4036695"/>
              <a:gd name="connsiteX21" fmla="*/ 1552480 w 11374183"/>
              <a:gd name="connsiteY21" fmla="*/ 4036695 h 4036695"/>
              <a:gd name="connsiteX22" fmla="*/ 1152430 w 11374183"/>
              <a:gd name="connsiteY22" fmla="*/ 4036695 h 4036695"/>
              <a:gd name="connsiteX23" fmla="*/ 1115949 w 11374183"/>
              <a:gd name="connsiteY23" fmla="*/ 4027837 h 4036695"/>
              <a:gd name="connsiteX24" fmla="*/ 823627 w 11374183"/>
              <a:gd name="connsiteY24" fmla="*/ 3966591 h 4036695"/>
              <a:gd name="connsiteX25" fmla="*/ 45244 w 11374183"/>
              <a:gd name="connsiteY25" fmla="*/ 3187637 h 4036695"/>
              <a:gd name="connsiteX26" fmla="*/ 0 w 11374183"/>
              <a:gd name="connsiteY26" fmla="*/ 2960370 h 4036695"/>
              <a:gd name="connsiteX27" fmla="*/ 0 w 11374183"/>
              <a:gd name="connsiteY27" fmla="*/ 2722245 h 4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74183" h="4036695">
                <a:moveTo>
                  <a:pt x="0" y="2722150"/>
                </a:moveTo>
                <a:cubicBezTo>
                  <a:pt x="11335" y="2648807"/>
                  <a:pt x="20479" y="2574988"/>
                  <a:pt x="34290" y="2502027"/>
                </a:cubicBezTo>
                <a:cubicBezTo>
                  <a:pt x="102584" y="2142458"/>
                  <a:pt x="247650" y="1812798"/>
                  <a:pt x="432245" y="1499616"/>
                </a:cubicBezTo>
                <a:cubicBezTo>
                  <a:pt x="669417" y="1097185"/>
                  <a:pt x="965168" y="738664"/>
                  <a:pt x="1272731" y="389382"/>
                </a:cubicBezTo>
                <a:cubicBezTo>
                  <a:pt x="1378649" y="269081"/>
                  <a:pt x="1487234" y="151162"/>
                  <a:pt x="1594390" y="31909"/>
                </a:cubicBezTo>
                <a:cubicBezTo>
                  <a:pt x="1603439" y="21908"/>
                  <a:pt x="1611154" y="10668"/>
                  <a:pt x="1619441" y="0"/>
                </a:cubicBezTo>
                <a:cubicBezTo>
                  <a:pt x="1622774" y="2572"/>
                  <a:pt x="1626013" y="5143"/>
                  <a:pt x="1629347" y="7715"/>
                </a:cubicBezTo>
                <a:cubicBezTo>
                  <a:pt x="1614773" y="33242"/>
                  <a:pt x="1600010" y="58579"/>
                  <a:pt x="1585817" y="84201"/>
                </a:cubicBezTo>
                <a:cubicBezTo>
                  <a:pt x="1427798" y="368427"/>
                  <a:pt x="1302163" y="665226"/>
                  <a:pt x="1243393" y="986885"/>
                </a:cubicBezTo>
                <a:cubicBezTo>
                  <a:pt x="1199960" y="1224248"/>
                  <a:pt x="1193483" y="1461992"/>
                  <a:pt x="1281303" y="1690973"/>
                </a:cubicBezTo>
                <a:cubicBezTo>
                  <a:pt x="1414367" y="2037778"/>
                  <a:pt x="1671447" y="2241233"/>
                  <a:pt x="2033778" y="2312099"/>
                </a:cubicBezTo>
                <a:cubicBezTo>
                  <a:pt x="2331434" y="2370392"/>
                  <a:pt x="2629757" y="2353151"/>
                  <a:pt x="2922175" y="2286191"/>
                </a:cubicBezTo>
                <a:cubicBezTo>
                  <a:pt x="3295745" y="2200656"/>
                  <a:pt x="3665887" y="2100072"/>
                  <a:pt x="4036505" y="2001965"/>
                </a:cubicBezTo>
                <a:cubicBezTo>
                  <a:pt x="5208270" y="1692021"/>
                  <a:pt x="6379464" y="1380173"/>
                  <a:pt x="7550944" y="1069086"/>
                </a:cubicBezTo>
                <a:cubicBezTo>
                  <a:pt x="8648891" y="777526"/>
                  <a:pt x="9746837" y="485870"/>
                  <a:pt x="10844785" y="194310"/>
                </a:cubicBezTo>
                <a:cubicBezTo>
                  <a:pt x="11013186" y="149543"/>
                  <a:pt x="11181588" y="104775"/>
                  <a:pt x="11350085" y="60198"/>
                </a:cubicBezTo>
                <a:cubicBezTo>
                  <a:pt x="11357324" y="58293"/>
                  <a:pt x="11364754" y="57341"/>
                  <a:pt x="11374184" y="62484"/>
                </a:cubicBezTo>
                <a:cubicBezTo>
                  <a:pt x="11246358" y="117158"/>
                  <a:pt x="11118628" y="171926"/>
                  <a:pt x="10990802" y="226600"/>
                </a:cubicBezTo>
                <a:cubicBezTo>
                  <a:pt x="8550688" y="1270445"/>
                  <a:pt x="6110859" y="2314670"/>
                  <a:pt x="3670364" y="3357563"/>
                </a:cubicBezTo>
                <a:cubicBezTo>
                  <a:pt x="3278600" y="3525012"/>
                  <a:pt x="2890742" y="3702844"/>
                  <a:pt x="2483930" y="3832860"/>
                </a:cubicBezTo>
                <a:cubicBezTo>
                  <a:pt x="2190369" y="3926681"/>
                  <a:pt x="1892427" y="4000786"/>
                  <a:pt x="1584484" y="4028789"/>
                </a:cubicBezTo>
                <a:cubicBezTo>
                  <a:pt x="1573625" y="4029742"/>
                  <a:pt x="1563148" y="4034028"/>
                  <a:pt x="1552480" y="4036695"/>
                </a:cubicBezTo>
                <a:lnTo>
                  <a:pt x="1152430" y="4036695"/>
                </a:lnTo>
                <a:cubicBezTo>
                  <a:pt x="1140238" y="4033742"/>
                  <a:pt x="1128236" y="4030409"/>
                  <a:pt x="1115949" y="4027837"/>
                </a:cubicBezTo>
                <a:cubicBezTo>
                  <a:pt x="1018318" y="4007834"/>
                  <a:pt x="917924" y="3996690"/>
                  <a:pt x="823627" y="3966591"/>
                </a:cubicBezTo>
                <a:cubicBezTo>
                  <a:pt x="431483" y="3841242"/>
                  <a:pt x="164402" y="3586353"/>
                  <a:pt x="45244" y="3187637"/>
                </a:cubicBezTo>
                <a:cubicBezTo>
                  <a:pt x="23241" y="3113913"/>
                  <a:pt x="14764" y="3036189"/>
                  <a:pt x="0" y="2960370"/>
                </a:cubicBezTo>
                <a:cubicBezTo>
                  <a:pt x="0" y="2881027"/>
                  <a:pt x="0" y="2801588"/>
                  <a:pt x="0" y="2722245"/>
                </a:cubicBezTo>
                <a:close/>
              </a:path>
            </a:pathLst>
          </a:custGeom>
          <a:noFill/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" name="Graphic 5">
            <a:extLst>
              <a:ext uri="{FF2B5EF4-FFF2-40B4-BE49-F238E27FC236}">
                <a16:creationId xmlns:a16="http://schemas.microsoft.com/office/drawing/2014/main" id="{C04B7F46-3E83-8936-27B7-59DEDB33EA8A}"/>
              </a:ext>
            </a:extLst>
          </p:cNvPr>
          <p:cNvSpPr/>
          <p:nvPr/>
        </p:nvSpPr>
        <p:spPr>
          <a:xfrm>
            <a:off x="3104765" y="6221828"/>
            <a:ext cx="442559" cy="157063"/>
          </a:xfrm>
          <a:custGeom>
            <a:avLst/>
            <a:gdLst>
              <a:gd name="connsiteX0" fmla="*/ 0 w 11374183"/>
              <a:gd name="connsiteY0" fmla="*/ 2722150 h 4036695"/>
              <a:gd name="connsiteX1" fmla="*/ 34290 w 11374183"/>
              <a:gd name="connsiteY1" fmla="*/ 2502027 h 4036695"/>
              <a:gd name="connsiteX2" fmla="*/ 432245 w 11374183"/>
              <a:gd name="connsiteY2" fmla="*/ 1499616 h 4036695"/>
              <a:gd name="connsiteX3" fmla="*/ 1272731 w 11374183"/>
              <a:gd name="connsiteY3" fmla="*/ 389382 h 4036695"/>
              <a:gd name="connsiteX4" fmla="*/ 1594390 w 11374183"/>
              <a:gd name="connsiteY4" fmla="*/ 31909 h 4036695"/>
              <a:gd name="connsiteX5" fmla="*/ 1619441 w 11374183"/>
              <a:gd name="connsiteY5" fmla="*/ 0 h 4036695"/>
              <a:gd name="connsiteX6" fmla="*/ 1629347 w 11374183"/>
              <a:gd name="connsiteY6" fmla="*/ 7715 h 4036695"/>
              <a:gd name="connsiteX7" fmla="*/ 1585817 w 11374183"/>
              <a:gd name="connsiteY7" fmla="*/ 84201 h 4036695"/>
              <a:gd name="connsiteX8" fmla="*/ 1243393 w 11374183"/>
              <a:gd name="connsiteY8" fmla="*/ 986885 h 4036695"/>
              <a:gd name="connsiteX9" fmla="*/ 1281303 w 11374183"/>
              <a:gd name="connsiteY9" fmla="*/ 1690973 h 4036695"/>
              <a:gd name="connsiteX10" fmla="*/ 2033778 w 11374183"/>
              <a:gd name="connsiteY10" fmla="*/ 2312099 h 4036695"/>
              <a:gd name="connsiteX11" fmla="*/ 2922175 w 11374183"/>
              <a:gd name="connsiteY11" fmla="*/ 2286191 h 4036695"/>
              <a:gd name="connsiteX12" fmla="*/ 4036505 w 11374183"/>
              <a:gd name="connsiteY12" fmla="*/ 2001965 h 4036695"/>
              <a:gd name="connsiteX13" fmla="*/ 7550944 w 11374183"/>
              <a:gd name="connsiteY13" fmla="*/ 1069086 h 4036695"/>
              <a:gd name="connsiteX14" fmla="*/ 10844785 w 11374183"/>
              <a:gd name="connsiteY14" fmla="*/ 194310 h 4036695"/>
              <a:gd name="connsiteX15" fmla="*/ 11350085 w 11374183"/>
              <a:gd name="connsiteY15" fmla="*/ 60198 h 4036695"/>
              <a:gd name="connsiteX16" fmla="*/ 11374184 w 11374183"/>
              <a:gd name="connsiteY16" fmla="*/ 62484 h 4036695"/>
              <a:gd name="connsiteX17" fmla="*/ 10990802 w 11374183"/>
              <a:gd name="connsiteY17" fmla="*/ 226600 h 4036695"/>
              <a:gd name="connsiteX18" fmla="*/ 3670364 w 11374183"/>
              <a:gd name="connsiteY18" fmla="*/ 3357563 h 4036695"/>
              <a:gd name="connsiteX19" fmla="*/ 2483930 w 11374183"/>
              <a:gd name="connsiteY19" fmla="*/ 3832860 h 4036695"/>
              <a:gd name="connsiteX20" fmla="*/ 1584484 w 11374183"/>
              <a:gd name="connsiteY20" fmla="*/ 4028789 h 4036695"/>
              <a:gd name="connsiteX21" fmla="*/ 1552480 w 11374183"/>
              <a:gd name="connsiteY21" fmla="*/ 4036695 h 4036695"/>
              <a:gd name="connsiteX22" fmla="*/ 1152430 w 11374183"/>
              <a:gd name="connsiteY22" fmla="*/ 4036695 h 4036695"/>
              <a:gd name="connsiteX23" fmla="*/ 1115949 w 11374183"/>
              <a:gd name="connsiteY23" fmla="*/ 4027837 h 4036695"/>
              <a:gd name="connsiteX24" fmla="*/ 823627 w 11374183"/>
              <a:gd name="connsiteY24" fmla="*/ 3966591 h 4036695"/>
              <a:gd name="connsiteX25" fmla="*/ 45244 w 11374183"/>
              <a:gd name="connsiteY25" fmla="*/ 3187637 h 4036695"/>
              <a:gd name="connsiteX26" fmla="*/ 0 w 11374183"/>
              <a:gd name="connsiteY26" fmla="*/ 2960370 h 4036695"/>
              <a:gd name="connsiteX27" fmla="*/ 0 w 11374183"/>
              <a:gd name="connsiteY27" fmla="*/ 2722245 h 4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74183" h="4036695">
                <a:moveTo>
                  <a:pt x="0" y="2722150"/>
                </a:moveTo>
                <a:cubicBezTo>
                  <a:pt x="11335" y="2648807"/>
                  <a:pt x="20479" y="2574988"/>
                  <a:pt x="34290" y="2502027"/>
                </a:cubicBezTo>
                <a:cubicBezTo>
                  <a:pt x="102584" y="2142458"/>
                  <a:pt x="247650" y="1812798"/>
                  <a:pt x="432245" y="1499616"/>
                </a:cubicBezTo>
                <a:cubicBezTo>
                  <a:pt x="669417" y="1097185"/>
                  <a:pt x="965168" y="738664"/>
                  <a:pt x="1272731" y="389382"/>
                </a:cubicBezTo>
                <a:cubicBezTo>
                  <a:pt x="1378649" y="269081"/>
                  <a:pt x="1487234" y="151162"/>
                  <a:pt x="1594390" y="31909"/>
                </a:cubicBezTo>
                <a:cubicBezTo>
                  <a:pt x="1603439" y="21908"/>
                  <a:pt x="1611154" y="10668"/>
                  <a:pt x="1619441" y="0"/>
                </a:cubicBezTo>
                <a:cubicBezTo>
                  <a:pt x="1622774" y="2572"/>
                  <a:pt x="1626013" y="5143"/>
                  <a:pt x="1629347" y="7715"/>
                </a:cubicBezTo>
                <a:cubicBezTo>
                  <a:pt x="1614773" y="33242"/>
                  <a:pt x="1600010" y="58579"/>
                  <a:pt x="1585817" y="84201"/>
                </a:cubicBezTo>
                <a:cubicBezTo>
                  <a:pt x="1427798" y="368427"/>
                  <a:pt x="1302163" y="665226"/>
                  <a:pt x="1243393" y="986885"/>
                </a:cubicBezTo>
                <a:cubicBezTo>
                  <a:pt x="1199960" y="1224248"/>
                  <a:pt x="1193483" y="1461992"/>
                  <a:pt x="1281303" y="1690973"/>
                </a:cubicBezTo>
                <a:cubicBezTo>
                  <a:pt x="1414367" y="2037778"/>
                  <a:pt x="1671447" y="2241233"/>
                  <a:pt x="2033778" y="2312099"/>
                </a:cubicBezTo>
                <a:cubicBezTo>
                  <a:pt x="2331434" y="2370392"/>
                  <a:pt x="2629757" y="2353151"/>
                  <a:pt x="2922175" y="2286191"/>
                </a:cubicBezTo>
                <a:cubicBezTo>
                  <a:pt x="3295745" y="2200656"/>
                  <a:pt x="3665887" y="2100072"/>
                  <a:pt x="4036505" y="2001965"/>
                </a:cubicBezTo>
                <a:cubicBezTo>
                  <a:pt x="5208270" y="1692021"/>
                  <a:pt x="6379464" y="1380173"/>
                  <a:pt x="7550944" y="1069086"/>
                </a:cubicBezTo>
                <a:cubicBezTo>
                  <a:pt x="8648891" y="777526"/>
                  <a:pt x="9746837" y="485870"/>
                  <a:pt x="10844785" y="194310"/>
                </a:cubicBezTo>
                <a:cubicBezTo>
                  <a:pt x="11013186" y="149543"/>
                  <a:pt x="11181588" y="104775"/>
                  <a:pt x="11350085" y="60198"/>
                </a:cubicBezTo>
                <a:cubicBezTo>
                  <a:pt x="11357324" y="58293"/>
                  <a:pt x="11364754" y="57341"/>
                  <a:pt x="11374184" y="62484"/>
                </a:cubicBezTo>
                <a:cubicBezTo>
                  <a:pt x="11246358" y="117158"/>
                  <a:pt x="11118628" y="171926"/>
                  <a:pt x="10990802" y="226600"/>
                </a:cubicBezTo>
                <a:cubicBezTo>
                  <a:pt x="8550688" y="1270445"/>
                  <a:pt x="6110859" y="2314670"/>
                  <a:pt x="3670364" y="3357563"/>
                </a:cubicBezTo>
                <a:cubicBezTo>
                  <a:pt x="3278600" y="3525012"/>
                  <a:pt x="2890742" y="3702844"/>
                  <a:pt x="2483930" y="3832860"/>
                </a:cubicBezTo>
                <a:cubicBezTo>
                  <a:pt x="2190369" y="3926681"/>
                  <a:pt x="1892427" y="4000786"/>
                  <a:pt x="1584484" y="4028789"/>
                </a:cubicBezTo>
                <a:cubicBezTo>
                  <a:pt x="1573625" y="4029742"/>
                  <a:pt x="1563148" y="4034028"/>
                  <a:pt x="1552480" y="4036695"/>
                </a:cubicBezTo>
                <a:lnTo>
                  <a:pt x="1152430" y="4036695"/>
                </a:lnTo>
                <a:cubicBezTo>
                  <a:pt x="1140238" y="4033742"/>
                  <a:pt x="1128236" y="4030409"/>
                  <a:pt x="1115949" y="4027837"/>
                </a:cubicBezTo>
                <a:cubicBezTo>
                  <a:pt x="1018318" y="4007834"/>
                  <a:pt x="917924" y="3996690"/>
                  <a:pt x="823627" y="3966591"/>
                </a:cubicBezTo>
                <a:cubicBezTo>
                  <a:pt x="431483" y="3841242"/>
                  <a:pt x="164402" y="3586353"/>
                  <a:pt x="45244" y="3187637"/>
                </a:cubicBezTo>
                <a:cubicBezTo>
                  <a:pt x="23241" y="3113913"/>
                  <a:pt x="14764" y="3036189"/>
                  <a:pt x="0" y="2960370"/>
                </a:cubicBezTo>
                <a:cubicBezTo>
                  <a:pt x="0" y="2881027"/>
                  <a:pt x="0" y="2801588"/>
                  <a:pt x="0" y="2722245"/>
                </a:cubicBezTo>
                <a:close/>
              </a:path>
            </a:pathLst>
          </a:custGeom>
          <a:noFill/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28313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D0FD90E-AC32-3068-9AEF-4F8F4D6C8E77}"/>
              </a:ext>
            </a:extLst>
          </p:cNvPr>
          <p:cNvSpPr/>
          <p:nvPr/>
        </p:nvSpPr>
        <p:spPr>
          <a:xfrm>
            <a:off x="1637220" y="3001162"/>
            <a:ext cx="3303587" cy="4408135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440BC19-21A7-754C-C8A9-FBC14C934936}"/>
              </a:ext>
            </a:extLst>
          </p:cNvPr>
          <p:cNvSpPr/>
          <p:nvPr/>
        </p:nvSpPr>
        <p:spPr>
          <a:xfrm>
            <a:off x="7251193" y="3001162"/>
            <a:ext cx="3303587" cy="4408135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>
              <a:solidFill>
                <a:schemeClr val="tx1"/>
              </a:solidFill>
            </a:endParaRPr>
          </a:p>
        </p:txBody>
      </p:sp>
      <p:pic>
        <p:nvPicPr>
          <p:cNvPr id="5" name="Picture 4" descr="A picture containing indoor, footwear&#10;&#10;Description automatically generated">
            <a:extLst>
              <a:ext uri="{FF2B5EF4-FFF2-40B4-BE49-F238E27FC236}">
                <a16:creationId xmlns:a16="http://schemas.microsoft.com/office/drawing/2014/main" id="{AEE0EC81-0E7A-91E2-064A-AE9784227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2053934" y="2305298"/>
            <a:ext cx="2470158" cy="1391728"/>
          </a:xfrm>
          <a:prstGeom prst="rect">
            <a:avLst/>
          </a:prstGeom>
        </p:spPr>
      </p:pic>
      <p:pic>
        <p:nvPicPr>
          <p:cNvPr id="7" name="Picture 6" descr="A picture containing person, clothing, person, suit&#10;&#10;Description automatically generated">
            <a:extLst>
              <a:ext uri="{FF2B5EF4-FFF2-40B4-BE49-F238E27FC236}">
                <a16:creationId xmlns:a16="http://schemas.microsoft.com/office/drawing/2014/main" id="{DA88A559-D410-7D43-062A-F458AF4B8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504" y="1846817"/>
            <a:ext cx="1776964" cy="23086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AEB66C-A9E1-4BDC-944E-665CDF556AAC}"/>
              </a:ext>
            </a:extLst>
          </p:cNvPr>
          <p:cNvSpPr txBox="1"/>
          <p:nvPr/>
        </p:nvSpPr>
        <p:spPr>
          <a:xfrm>
            <a:off x="1637221" y="5076795"/>
            <a:ext cx="3303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600" dirty="0">
                <a:solidFill>
                  <a:schemeClr val="bg1">
                    <a:lumMod val="75000"/>
                  </a:schemeClr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FOOTWEAR</a:t>
            </a:r>
            <a:endParaRPr lang="en-GB" sz="2000" spc="600" dirty="0">
              <a:solidFill>
                <a:schemeClr val="bg1">
                  <a:lumMod val="75000"/>
                </a:schemeClr>
              </a:solidFill>
              <a:latin typeface="Anton" pitchFamily="2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6CF099-B0AA-3E6B-DEB0-669B69D5E36E}"/>
              </a:ext>
            </a:extLst>
          </p:cNvPr>
          <p:cNvSpPr txBox="1"/>
          <p:nvPr/>
        </p:nvSpPr>
        <p:spPr>
          <a:xfrm>
            <a:off x="7251193" y="5076795"/>
            <a:ext cx="3308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600" dirty="0">
                <a:solidFill>
                  <a:schemeClr val="bg1">
                    <a:lumMod val="75000"/>
                  </a:schemeClr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APPAREL</a:t>
            </a:r>
            <a:endParaRPr lang="en-GB" sz="2000" spc="600" dirty="0">
              <a:solidFill>
                <a:schemeClr val="bg1">
                  <a:lumMod val="75000"/>
                </a:schemeClr>
              </a:solidFill>
              <a:latin typeface="Anton" pitchFamily="2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 descr="Athletic Shoe">
                <a:extLst>
                  <a:ext uri="{FF2B5EF4-FFF2-40B4-BE49-F238E27FC236}">
                    <a16:creationId xmlns:a16="http://schemas.microsoft.com/office/drawing/2014/main" id="{94B605A0-35F2-B1A9-BF67-1F0D707940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50215275"/>
                  </p:ext>
                </p:extLst>
              </p:nvPr>
            </p:nvGraphicFramePr>
            <p:xfrm rot="18372070">
              <a:off x="3005059" y="-5099637"/>
              <a:ext cx="5597477" cy="6016336"/>
            </p:xfrm>
            <a:graphic>
              <a:graphicData uri="http://schemas.microsoft.com/office/drawing/2017/model3d">
                <am3d:model3d r:embed="rId4">
                  <am3d:spPr>
                    <a:xfrm rot="18372070">
                      <a:off x="0" y="0"/>
                      <a:ext cx="5597477" cy="6016336"/>
                    </a:xfrm>
                    <a:prstGeom prst="rect">
                      <a:avLst/>
                    </a:prstGeom>
                  </am3d:spPr>
                  <am3d:camera>
                    <am3d:pos x="0" y="0" z="542283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52382" d="1000000"/>
                    <am3d:preTrans dx="-922501" dy="-8519446" dz="36057"/>
                    <am3d:scale>
                      <am3d:sx n="1000000" d="1000000"/>
                      <am3d:sy n="1000000" d="1000000"/>
                      <am3d:sz n="1000000" d="1000000"/>
                    </am3d:scale>
                    <am3d:rot ax="-6249782" ay="-903279" az="805048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7679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 descr="Athletic Shoe">
                <a:extLst>
                  <a:ext uri="{FF2B5EF4-FFF2-40B4-BE49-F238E27FC236}">
                    <a16:creationId xmlns:a16="http://schemas.microsoft.com/office/drawing/2014/main" id="{94B605A0-35F2-B1A9-BF67-1F0D707940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8372070">
                <a:off x="3005059" y="-5099637"/>
                <a:ext cx="5597477" cy="601633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3A259AA-FB21-0A57-E3DC-E1F20D7AD20C}"/>
              </a:ext>
            </a:extLst>
          </p:cNvPr>
          <p:cNvSpPr txBox="1"/>
          <p:nvPr/>
        </p:nvSpPr>
        <p:spPr>
          <a:xfrm>
            <a:off x="658813" y="479109"/>
            <a:ext cx="52604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spc="300" dirty="0">
                <a:solidFill>
                  <a:schemeClr val="bg1"/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PRODUCTS</a:t>
            </a:r>
            <a:endParaRPr lang="en-GB" sz="8000" spc="300" dirty="0">
              <a:solidFill>
                <a:schemeClr val="bg1"/>
              </a:solidFill>
              <a:latin typeface="Anton" pitchFamily="2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754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1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BBB439-FCB7-5553-C337-D15E58061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Athletic Shoe">
                <a:extLst>
                  <a:ext uri="{FF2B5EF4-FFF2-40B4-BE49-F238E27FC236}">
                    <a16:creationId xmlns:a16="http://schemas.microsoft.com/office/drawing/2014/main" id="{21B7CD56-5CBD-7C1A-445A-3817EECB080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8372070">
              <a:off x="3005059" y="-5099637"/>
              <a:ext cx="5597477" cy="6016336"/>
            </p:xfrm>
            <a:graphic>
              <a:graphicData uri="http://schemas.microsoft.com/office/drawing/2017/model3d">
                <am3d:model3d r:embed="rId2">
                  <am3d:spPr>
                    <a:xfrm rot="18372070">
                      <a:off x="0" y="0"/>
                      <a:ext cx="5597477" cy="6016336"/>
                    </a:xfrm>
                    <a:prstGeom prst="rect">
                      <a:avLst/>
                    </a:prstGeom>
                  </am3d:spPr>
                  <am3d:camera>
                    <am3d:pos x="0" y="0" z="542283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52382" d="1000000"/>
                    <am3d:preTrans dx="-922501" dy="-8519446" dz="36057"/>
                    <am3d:scale>
                      <am3d:sx n="1000000" d="1000000"/>
                      <am3d:sy n="1000000" d="1000000"/>
                      <am3d:sz n="1000000" d="1000000"/>
                    </am3d:scale>
                    <am3d:rot ax="-6249782" ay="-903279" az="805048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7679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Athletic Shoe">
                <a:extLst>
                  <a:ext uri="{FF2B5EF4-FFF2-40B4-BE49-F238E27FC236}">
                    <a16:creationId xmlns:a16="http://schemas.microsoft.com/office/drawing/2014/main" id="{21B7CD56-5CBD-7C1A-445A-3817EECB08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8372070">
                <a:off x="3005059" y="-5099637"/>
                <a:ext cx="5597477" cy="6016336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1AAC133A-F646-B220-FBBA-BB2B777FB368}"/>
              </a:ext>
            </a:extLst>
          </p:cNvPr>
          <p:cNvGrpSpPr/>
          <p:nvPr/>
        </p:nvGrpSpPr>
        <p:grpSpPr>
          <a:xfrm>
            <a:off x="658813" y="6221828"/>
            <a:ext cx="10837862" cy="157063"/>
            <a:chOff x="658813" y="481410"/>
            <a:chExt cx="10837862" cy="157063"/>
          </a:xfrm>
        </p:grpSpPr>
        <p:sp>
          <p:nvSpPr>
            <p:cNvPr id="28" name="Graphic 5">
              <a:extLst>
                <a:ext uri="{FF2B5EF4-FFF2-40B4-BE49-F238E27FC236}">
                  <a16:creationId xmlns:a16="http://schemas.microsoft.com/office/drawing/2014/main" id="{33CCC51A-5743-6721-B78F-3140527B6BA8}"/>
                </a:ext>
              </a:extLst>
            </p:cNvPr>
            <p:cNvSpPr/>
            <p:nvPr/>
          </p:nvSpPr>
          <p:spPr>
            <a:xfrm>
              <a:off x="127030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Graphic 5">
              <a:extLst>
                <a:ext uri="{FF2B5EF4-FFF2-40B4-BE49-F238E27FC236}">
                  <a16:creationId xmlns:a16="http://schemas.microsoft.com/office/drawing/2014/main" id="{AD6534B8-DC5E-C1DE-E019-896D16207406}"/>
                </a:ext>
              </a:extLst>
            </p:cNvPr>
            <p:cNvSpPr/>
            <p:nvPr/>
          </p:nvSpPr>
          <p:spPr>
            <a:xfrm>
              <a:off x="249327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Graphic 5">
              <a:extLst>
                <a:ext uri="{FF2B5EF4-FFF2-40B4-BE49-F238E27FC236}">
                  <a16:creationId xmlns:a16="http://schemas.microsoft.com/office/drawing/2014/main" id="{27897F1C-0616-50FB-49CB-EB8AF4BEA511}"/>
                </a:ext>
              </a:extLst>
            </p:cNvPr>
            <p:cNvSpPr/>
            <p:nvPr/>
          </p:nvSpPr>
          <p:spPr>
            <a:xfrm>
              <a:off x="371625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Graphic 5">
              <a:extLst>
                <a:ext uri="{FF2B5EF4-FFF2-40B4-BE49-F238E27FC236}">
                  <a16:creationId xmlns:a16="http://schemas.microsoft.com/office/drawing/2014/main" id="{A19BDE0B-0DE1-C043-742A-BD83A1492641}"/>
                </a:ext>
              </a:extLst>
            </p:cNvPr>
            <p:cNvSpPr/>
            <p:nvPr/>
          </p:nvSpPr>
          <p:spPr>
            <a:xfrm>
              <a:off x="432774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Graphic 5">
              <a:extLst>
                <a:ext uri="{FF2B5EF4-FFF2-40B4-BE49-F238E27FC236}">
                  <a16:creationId xmlns:a16="http://schemas.microsoft.com/office/drawing/2014/main" id="{9965C288-1EE0-9717-3407-1BC7F9DA2994}"/>
                </a:ext>
              </a:extLst>
            </p:cNvPr>
            <p:cNvSpPr/>
            <p:nvPr/>
          </p:nvSpPr>
          <p:spPr>
            <a:xfrm>
              <a:off x="493922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Graphic 5">
              <a:extLst>
                <a:ext uri="{FF2B5EF4-FFF2-40B4-BE49-F238E27FC236}">
                  <a16:creationId xmlns:a16="http://schemas.microsoft.com/office/drawing/2014/main" id="{84EE99A5-A6F5-9656-88BC-BF92E9E8282A}"/>
                </a:ext>
              </a:extLst>
            </p:cNvPr>
            <p:cNvSpPr/>
            <p:nvPr/>
          </p:nvSpPr>
          <p:spPr>
            <a:xfrm>
              <a:off x="555071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Graphic 5">
              <a:extLst>
                <a:ext uri="{FF2B5EF4-FFF2-40B4-BE49-F238E27FC236}">
                  <a16:creationId xmlns:a16="http://schemas.microsoft.com/office/drawing/2014/main" id="{666F6C43-D8A9-6BC9-9887-B653F6BBB49D}"/>
                </a:ext>
              </a:extLst>
            </p:cNvPr>
            <p:cNvSpPr/>
            <p:nvPr/>
          </p:nvSpPr>
          <p:spPr>
            <a:xfrm>
              <a:off x="616220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Graphic 5">
              <a:extLst>
                <a:ext uri="{FF2B5EF4-FFF2-40B4-BE49-F238E27FC236}">
                  <a16:creationId xmlns:a16="http://schemas.microsoft.com/office/drawing/2014/main" id="{1610BD94-CA3B-79AB-DAA8-202F580816D6}"/>
                </a:ext>
              </a:extLst>
            </p:cNvPr>
            <p:cNvSpPr/>
            <p:nvPr/>
          </p:nvSpPr>
          <p:spPr>
            <a:xfrm>
              <a:off x="677369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Graphic 5">
              <a:extLst>
                <a:ext uri="{FF2B5EF4-FFF2-40B4-BE49-F238E27FC236}">
                  <a16:creationId xmlns:a16="http://schemas.microsoft.com/office/drawing/2014/main" id="{B1E144E5-6A30-CF12-7136-D70D3B53450A}"/>
                </a:ext>
              </a:extLst>
            </p:cNvPr>
            <p:cNvSpPr/>
            <p:nvPr/>
          </p:nvSpPr>
          <p:spPr>
            <a:xfrm>
              <a:off x="738518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Graphic 5">
              <a:extLst>
                <a:ext uri="{FF2B5EF4-FFF2-40B4-BE49-F238E27FC236}">
                  <a16:creationId xmlns:a16="http://schemas.microsoft.com/office/drawing/2014/main" id="{1D17CBC6-DB7D-A82D-A259-2370B92B2F39}"/>
                </a:ext>
              </a:extLst>
            </p:cNvPr>
            <p:cNvSpPr/>
            <p:nvPr/>
          </p:nvSpPr>
          <p:spPr>
            <a:xfrm>
              <a:off x="799666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Graphic 5">
              <a:extLst>
                <a:ext uri="{FF2B5EF4-FFF2-40B4-BE49-F238E27FC236}">
                  <a16:creationId xmlns:a16="http://schemas.microsoft.com/office/drawing/2014/main" id="{9A0DF1B7-7984-A37F-DCC6-BD5617B0855E}"/>
                </a:ext>
              </a:extLst>
            </p:cNvPr>
            <p:cNvSpPr/>
            <p:nvPr/>
          </p:nvSpPr>
          <p:spPr>
            <a:xfrm>
              <a:off x="860815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Graphic 5">
              <a:extLst>
                <a:ext uri="{FF2B5EF4-FFF2-40B4-BE49-F238E27FC236}">
                  <a16:creationId xmlns:a16="http://schemas.microsoft.com/office/drawing/2014/main" id="{DE66BB86-8FB6-565C-F766-AD052CC335AE}"/>
                </a:ext>
              </a:extLst>
            </p:cNvPr>
            <p:cNvSpPr/>
            <p:nvPr/>
          </p:nvSpPr>
          <p:spPr>
            <a:xfrm>
              <a:off x="921964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Graphic 5">
              <a:extLst>
                <a:ext uri="{FF2B5EF4-FFF2-40B4-BE49-F238E27FC236}">
                  <a16:creationId xmlns:a16="http://schemas.microsoft.com/office/drawing/2014/main" id="{5C2BC99B-E7C4-A57C-9BDC-288A3F65F988}"/>
                </a:ext>
              </a:extLst>
            </p:cNvPr>
            <p:cNvSpPr/>
            <p:nvPr/>
          </p:nvSpPr>
          <p:spPr>
            <a:xfrm>
              <a:off x="983113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Graphic 5">
              <a:extLst>
                <a:ext uri="{FF2B5EF4-FFF2-40B4-BE49-F238E27FC236}">
                  <a16:creationId xmlns:a16="http://schemas.microsoft.com/office/drawing/2014/main" id="{12AA337A-FEB1-80DC-217C-E47758407E61}"/>
                </a:ext>
              </a:extLst>
            </p:cNvPr>
            <p:cNvSpPr/>
            <p:nvPr/>
          </p:nvSpPr>
          <p:spPr>
            <a:xfrm>
              <a:off x="11054116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Graphic 5">
              <a:extLst>
                <a:ext uri="{FF2B5EF4-FFF2-40B4-BE49-F238E27FC236}">
                  <a16:creationId xmlns:a16="http://schemas.microsoft.com/office/drawing/2014/main" id="{6B5FE8CE-BB84-D6DD-EA04-AC0A6C21015A}"/>
                </a:ext>
              </a:extLst>
            </p:cNvPr>
            <p:cNvSpPr/>
            <p:nvPr/>
          </p:nvSpPr>
          <p:spPr>
            <a:xfrm>
              <a:off x="1044262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Graphic 5">
              <a:extLst>
                <a:ext uri="{FF2B5EF4-FFF2-40B4-BE49-F238E27FC236}">
                  <a16:creationId xmlns:a16="http://schemas.microsoft.com/office/drawing/2014/main" id="{DD4B4A14-B009-1864-B1FD-21CD2E6EAAF2}"/>
                </a:ext>
              </a:extLst>
            </p:cNvPr>
            <p:cNvSpPr/>
            <p:nvPr/>
          </p:nvSpPr>
          <p:spPr>
            <a:xfrm>
              <a:off x="65881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Graphic 5">
              <a:extLst>
                <a:ext uri="{FF2B5EF4-FFF2-40B4-BE49-F238E27FC236}">
                  <a16:creationId xmlns:a16="http://schemas.microsoft.com/office/drawing/2014/main" id="{D913FF70-4AEF-D9F4-A712-01704352E045}"/>
                </a:ext>
              </a:extLst>
            </p:cNvPr>
            <p:cNvSpPr/>
            <p:nvPr/>
          </p:nvSpPr>
          <p:spPr>
            <a:xfrm>
              <a:off x="188178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Graphic 5">
              <a:extLst>
                <a:ext uri="{FF2B5EF4-FFF2-40B4-BE49-F238E27FC236}">
                  <a16:creationId xmlns:a16="http://schemas.microsoft.com/office/drawing/2014/main" id="{69A1DCF0-21F0-355F-60FC-4302114D7975}"/>
                </a:ext>
              </a:extLst>
            </p:cNvPr>
            <p:cNvSpPr/>
            <p:nvPr/>
          </p:nvSpPr>
          <p:spPr>
            <a:xfrm>
              <a:off x="310476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D2DF9ED-713C-B94A-C9D8-91C4FEAA5F02}"/>
              </a:ext>
            </a:extLst>
          </p:cNvPr>
          <p:cNvSpPr/>
          <p:nvPr/>
        </p:nvSpPr>
        <p:spPr>
          <a:xfrm>
            <a:off x="895350" y="1943659"/>
            <a:ext cx="4977854" cy="3643086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3DD4566-EC0E-0BD2-B285-C419F2BD7995}"/>
              </a:ext>
            </a:extLst>
          </p:cNvPr>
          <p:cNvSpPr/>
          <p:nvPr/>
        </p:nvSpPr>
        <p:spPr>
          <a:xfrm>
            <a:off x="6318796" y="1943659"/>
            <a:ext cx="4977854" cy="3643086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FFC1279-6F48-5EDF-2FA3-A0F8A1FD93C0}"/>
              </a:ext>
            </a:extLst>
          </p:cNvPr>
          <p:cNvSpPr/>
          <p:nvPr/>
        </p:nvSpPr>
        <p:spPr>
          <a:xfrm>
            <a:off x="-3991992" y="1943659"/>
            <a:ext cx="3991992" cy="3643086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1A8A0-2D1C-33A9-4F99-627BC76358F6}"/>
              </a:ext>
            </a:extLst>
          </p:cNvPr>
          <p:cNvSpPr txBox="1"/>
          <p:nvPr/>
        </p:nvSpPr>
        <p:spPr>
          <a:xfrm>
            <a:off x="658813" y="479109"/>
            <a:ext cx="83919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DATA CLEANING</a:t>
            </a:r>
            <a:endParaRPr kumimoji="0" lang="en-GB" sz="8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ton" pitchFamily="2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89E4B1-BF4F-402C-56DD-DC42EFF02A9D}"/>
              </a:ext>
            </a:extLst>
          </p:cNvPr>
          <p:cNvSpPr txBox="1"/>
          <p:nvPr/>
        </p:nvSpPr>
        <p:spPr>
          <a:xfrm>
            <a:off x="1155408" y="1995489"/>
            <a:ext cx="4457737" cy="31085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Removed irrelevant columns: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Revenue, Profit, Discount Applied → simplified dataset for analysis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Fixed inconsistent data: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Negative or missing (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data conversion for accurate calculations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Standardized dates: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Converted Order Date to consistent format → timeline ready for trends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Dropped incomplete rows: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→ Removed NA rows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5B34BD-9A1E-F967-5AAA-46ADFDBF8F7C}"/>
              </a:ext>
            </a:extLst>
          </p:cNvPr>
          <p:cNvSpPr txBox="1"/>
          <p:nvPr/>
        </p:nvSpPr>
        <p:spPr>
          <a:xfrm>
            <a:off x="6578854" y="2332852"/>
            <a:ext cx="4457737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Standardized prices: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Converted MRP from INR to USD (1 USD ≈ 88 INR) → consistent for analysis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Cleaned region names: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Unified as “Bengaluru” and “Hyderabad” → accurate regional analysis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Calculated total sales: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Sales = Units Sold × Price (USD)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→ added key metric for insights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Categorized products: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Footwear (numeric sizes) / Apparel (S–XL) → easy comparison by product type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379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3829AB-98B8-99CE-035B-31F739000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Athletic Shoe">
                <a:extLst>
                  <a:ext uri="{FF2B5EF4-FFF2-40B4-BE49-F238E27FC236}">
                    <a16:creationId xmlns:a16="http://schemas.microsoft.com/office/drawing/2014/main" id="{B2215F56-95E5-13E9-6262-18B1C6BFCC8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8372070">
              <a:off x="3005059" y="-5099637"/>
              <a:ext cx="5597477" cy="6016336"/>
            </p:xfrm>
            <a:graphic>
              <a:graphicData uri="http://schemas.microsoft.com/office/drawing/2017/model3d">
                <am3d:model3d r:embed="rId2">
                  <am3d:spPr>
                    <a:xfrm rot="18372070">
                      <a:off x="0" y="0"/>
                      <a:ext cx="5597477" cy="6016336"/>
                    </a:xfrm>
                    <a:prstGeom prst="rect">
                      <a:avLst/>
                    </a:prstGeom>
                  </am3d:spPr>
                  <am3d:camera>
                    <am3d:pos x="0" y="0" z="542283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52382" d="1000000"/>
                    <am3d:preTrans dx="-922501" dy="-8519446" dz="36057"/>
                    <am3d:scale>
                      <am3d:sx n="1000000" d="1000000"/>
                      <am3d:sy n="1000000" d="1000000"/>
                      <am3d:sz n="1000000" d="1000000"/>
                    </am3d:scale>
                    <am3d:rot ax="-6249782" ay="-903279" az="805048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7679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Athletic Shoe">
                <a:extLst>
                  <a:ext uri="{FF2B5EF4-FFF2-40B4-BE49-F238E27FC236}">
                    <a16:creationId xmlns:a16="http://schemas.microsoft.com/office/drawing/2014/main" id="{B2215F56-95E5-13E9-6262-18B1C6BFCC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8372070">
                <a:off x="3005059" y="-5099637"/>
                <a:ext cx="5597477" cy="6016336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270118EB-3BCB-574D-7CFE-6F32D292AC44}"/>
              </a:ext>
            </a:extLst>
          </p:cNvPr>
          <p:cNvGrpSpPr/>
          <p:nvPr/>
        </p:nvGrpSpPr>
        <p:grpSpPr>
          <a:xfrm>
            <a:off x="658813" y="6221828"/>
            <a:ext cx="10837862" cy="157063"/>
            <a:chOff x="658813" y="481410"/>
            <a:chExt cx="10837862" cy="157063"/>
          </a:xfrm>
        </p:grpSpPr>
        <p:sp>
          <p:nvSpPr>
            <p:cNvPr id="28" name="Graphic 5">
              <a:extLst>
                <a:ext uri="{FF2B5EF4-FFF2-40B4-BE49-F238E27FC236}">
                  <a16:creationId xmlns:a16="http://schemas.microsoft.com/office/drawing/2014/main" id="{9FC83098-5372-B05D-CFD3-C4D20D9A71B1}"/>
                </a:ext>
              </a:extLst>
            </p:cNvPr>
            <p:cNvSpPr/>
            <p:nvPr/>
          </p:nvSpPr>
          <p:spPr>
            <a:xfrm>
              <a:off x="127030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Graphic 5">
              <a:extLst>
                <a:ext uri="{FF2B5EF4-FFF2-40B4-BE49-F238E27FC236}">
                  <a16:creationId xmlns:a16="http://schemas.microsoft.com/office/drawing/2014/main" id="{B2E2ADA0-9710-B71C-DF66-8C5879AB8D91}"/>
                </a:ext>
              </a:extLst>
            </p:cNvPr>
            <p:cNvSpPr/>
            <p:nvPr/>
          </p:nvSpPr>
          <p:spPr>
            <a:xfrm>
              <a:off x="249327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Graphic 5">
              <a:extLst>
                <a:ext uri="{FF2B5EF4-FFF2-40B4-BE49-F238E27FC236}">
                  <a16:creationId xmlns:a16="http://schemas.microsoft.com/office/drawing/2014/main" id="{10DB2F68-C8A5-E153-46D8-542982104A5B}"/>
                </a:ext>
              </a:extLst>
            </p:cNvPr>
            <p:cNvSpPr/>
            <p:nvPr/>
          </p:nvSpPr>
          <p:spPr>
            <a:xfrm>
              <a:off x="371625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Graphic 5">
              <a:extLst>
                <a:ext uri="{FF2B5EF4-FFF2-40B4-BE49-F238E27FC236}">
                  <a16:creationId xmlns:a16="http://schemas.microsoft.com/office/drawing/2014/main" id="{791FEA0F-B6B8-F428-0D2F-A3693C1F0A4E}"/>
                </a:ext>
              </a:extLst>
            </p:cNvPr>
            <p:cNvSpPr/>
            <p:nvPr/>
          </p:nvSpPr>
          <p:spPr>
            <a:xfrm>
              <a:off x="432774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Graphic 5">
              <a:extLst>
                <a:ext uri="{FF2B5EF4-FFF2-40B4-BE49-F238E27FC236}">
                  <a16:creationId xmlns:a16="http://schemas.microsoft.com/office/drawing/2014/main" id="{B76E8C4E-3EF5-F14E-30EC-BAA892E7EABA}"/>
                </a:ext>
              </a:extLst>
            </p:cNvPr>
            <p:cNvSpPr/>
            <p:nvPr/>
          </p:nvSpPr>
          <p:spPr>
            <a:xfrm>
              <a:off x="493922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Graphic 5">
              <a:extLst>
                <a:ext uri="{FF2B5EF4-FFF2-40B4-BE49-F238E27FC236}">
                  <a16:creationId xmlns:a16="http://schemas.microsoft.com/office/drawing/2014/main" id="{94D6655C-0C5C-65FC-30E7-2185132C0D26}"/>
                </a:ext>
              </a:extLst>
            </p:cNvPr>
            <p:cNvSpPr/>
            <p:nvPr/>
          </p:nvSpPr>
          <p:spPr>
            <a:xfrm>
              <a:off x="555071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Graphic 5">
              <a:extLst>
                <a:ext uri="{FF2B5EF4-FFF2-40B4-BE49-F238E27FC236}">
                  <a16:creationId xmlns:a16="http://schemas.microsoft.com/office/drawing/2014/main" id="{04BC6B79-0B61-8FE5-CDA7-3B7ABA3AF93F}"/>
                </a:ext>
              </a:extLst>
            </p:cNvPr>
            <p:cNvSpPr/>
            <p:nvPr/>
          </p:nvSpPr>
          <p:spPr>
            <a:xfrm>
              <a:off x="616220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Graphic 5">
              <a:extLst>
                <a:ext uri="{FF2B5EF4-FFF2-40B4-BE49-F238E27FC236}">
                  <a16:creationId xmlns:a16="http://schemas.microsoft.com/office/drawing/2014/main" id="{7571B6B9-A3E0-A944-2410-BBF803B8A83F}"/>
                </a:ext>
              </a:extLst>
            </p:cNvPr>
            <p:cNvSpPr/>
            <p:nvPr/>
          </p:nvSpPr>
          <p:spPr>
            <a:xfrm>
              <a:off x="677369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Graphic 5">
              <a:extLst>
                <a:ext uri="{FF2B5EF4-FFF2-40B4-BE49-F238E27FC236}">
                  <a16:creationId xmlns:a16="http://schemas.microsoft.com/office/drawing/2014/main" id="{FE797509-9698-421C-89F4-C8C18C397EA7}"/>
                </a:ext>
              </a:extLst>
            </p:cNvPr>
            <p:cNvSpPr/>
            <p:nvPr/>
          </p:nvSpPr>
          <p:spPr>
            <a:xfrm>
              <a:off x="738518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Graphic 5">
              <a:extLst>
                <a:ext uri="{FF2B5EF4-FFF2-40B4-BE49-F238E27FC236}">
                  <a16:creationId xmlns:a16="http://schemas.microsoft.com/office/drawing/2014/main" id="{A738792B-5020-4C3E-777F-299FCC95806A}"/>
                </a:ext>
              </a:extLst>
            </p:cNvPr>
            <p:cNvSpPr/>
            <p:nvPr/>
          </p:nvSpPr>
          <p:spPr>
            <a:xfrm>
              <a:off x="799666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Graphic 5">
              <a:extLst>
                <a:ext uri="{FF2B5EF4-FFF2-40B4-BE49-F238E27FC236}">
                  <a16:creationId xmlns:a16="http://schemas.microsoft.com/office/drawing/2014/main" id="{351A5531-670D-7335-28F5-EC99DE0120F7}"/>
                </a:ext>
              </a:extLst>
            </p:cNvPr>
            <p:cNvSpPr/>
            <p:nvPr/>
          </p:nvSpPr>
          <p:spPr>
            <a:xfrm>
              <a:off x="860815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Graphic 5">
              <a:extLst>
                <a:ext uri="{FF2B5EF4-FFF2-40B4-BE49-F238E27FC236}">
                  <a16:creationId xmlns:a16="http://schemas.microsoft.com/office/drawing/2014/main" id="{92E52C81-1449-E561-6E2C-6FC1ECCEFCDF}"/>
                </a:ext>
              </a:extLst>
            </p:cNvPr>
            <p:cNvSpPr/>
            <p:nvPr/>
          </p:nvSpPr>
          <p:spPr>
            <a:xfrm>
              <a:off x="921964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Graphic 5">
              <a:extLst>
                <a:ext uri="{FF2B5EF4-FFF2-40B4-BE49-F238E27FC236}">
                  <a16:creationId xmlns:a16="http://schemas.microsoft.com/office/drawing/2014/main" id="{880B1327-C124-90AB-AF7E-4E59CC5DD9AA}"/>
                </a:ext>
              </a:extLst>
            </p:cNvPr>
            <p:cNvSpPr/>
            <p:nvPr/>
          </p:nvSpPr>
          <p:spPr>
            <a:xfrm>
              <a:off x="983113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Graphic 5">
              <a:extLst>
                <a:ext uri="{FF2B5EF4-FFF2-40B4-BE49-F238E27FC236}">
                  <a16:creationId xmlns:a16="http://schemas.microsoft.com/office/drawing/2014/main" id="{BDF55B09-2144-3B20-2A56-A410FB70FC28}"/>
                </a:ext>
              </a:extLst>
            </p:cNvPr>
            <p:cNvSpPr/>
            <p:nvPr/>
          </p:nvSpPr>
          <p:spPr>
            <a:xfrm>
              <a:off x="11054116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Graphic 5">
              <a:extLst>
                <a:ext uri="{FF2B5EF4-FFF2-40B4-BE49-F238E27FC236}">
                  <a16:creationId xmlns:a16="http://schemas.microsoft.com/office/drawing/2014/main" id="{93276B36-54DC-00AA-E79E-EF2A90100E34}"/>
                </a:ext>
              </a:extLst>
            </p:cNvPr>
            <p:cNvSpPr/>
            <p:nvPr/>
          </p:nvSpPr>
          <p:spPr>
            <a:xfrm>
              <a:off x="1044262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Graphic 5">
              <a:extLst>
                <a:ext uri="{FF2B5EF4-FFF2-40B4-BE49-F238E27FC236}">
                  <a16:creationId xmlns:a16="http://schemas.microsoft.com/office/drawing/2014/main" id="{DD1F5BD5-27FD-24A4-C006-146D3383E6A3}"/>
                </a:ext>
              </a:extLst>
            </p:cNvPr>
            <p:cNvSpPr/>
            <p:nvPr/>
          </p:nvSpPr>
          <p:spPr>
            <a:xfrm>
              <a:off x="65881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Graphic 5">
              <a:extLst>
                <a:ext uri="{FF2B5EF4-FFF2-40B4-BE49-F238E27FC236}">
                  <a16:creationId xmlns:a16="http://schemas.microsoft.com/office/drawing/2014/main" id="{BE635BF2-4376-A48D-827C-A22A52D68464}"/>
                </a:ext>
              </a:extLst>
            </p:cNvPr>
            <p:cNvSpPr/>
            <p:nvPr/>
          </p:nvSpPr>
          <p:spPr>
            <a:xfrm>
              <a:off x="188178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Graphic 5">
              <a:extLst>
                <a:ext uri="{FF2B5EF4-FFF2-40B4-BE49-F238E27FC236}">
                  <a16:creationId xmlns:a16="http://schemas.microsoft.com/office/drawing/2014/main" id="{432ACECB-C9C2-0C63-A92E-183C55DD19A9}"/>
                </a:ext>
              </a:extLst>
            </p:cNvPr>
            <p:cNvSpPr/>
            <p:nvPr/>
          </p:nvSpPr>
          <p:spPr>
            <a:xfrm>
              <a:off x="310476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7D7A395-310A-E6D2-59AB-CDFFAA6D9285}"/>
              </a:ext>
            </a:extLst>
          </p:cNvPr>
          <p:cNvSpPr/>
          <p:nvPr/>
        </p:nvSpPr>
        <p:spPr>
          <a:xfrm>
            <a:off x="491805" y="2042480"/>
            <a:ext cx="2222751" cy="2773040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>
              <a:solidFill>
                <a:schemeClr val="tx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64D8AEE-7794-8683-40C4-4EA8E0F5CBEE}"/>
              </a:ext>
            </a:extLst>
          </p:cNvPr>
          <p:cNvSpPr/>
          <p:nvPr/>
        </p:nvSpPr>
        <p:spPr>
          <a:xfrm>
            <a:off x="3392887" y="2042480"/>
            <a:ext cx="2222751" cy="2773040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>
              <a:solidFill>
                <a:schemeClr val="tx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90D78F8-98D8-0118-9C91-B324F4840D24}"/>
              </a:ext>
            </a:extLst>
          </p:cNvPr>
          <p:cNvSpPr/>
          <p:nvPr/>
        </p:nvSpPr>
        <p:spPr>
          <a:xfrm>
            <a:off x="6293969" y="2042480"/>
            <a:ext cx="2222751" cy="2773040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392143F-5A4F-7D96-6E08-E95FA5E5A6D3}"/>
              </a:ext>
            </a:extLst>
          </p:cNvPr>
          <p:cNvSpPr/>
          <p:nvPr/>
        </p:nvSpPr>
        <p:spPr>
          <a:xfrm>
            <a:off x="9195051" y="2042480"/>
            <a:ext cx="2354750" cy="2773040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67DC61-5737-8231-E74F-F608E7352C34}"/>
              </a:ext>
            </a:extLst>
          </p:cNvPr>
          <p:cNvSpPr txBox="1"/>
          <p:nvPr/>
        </p:nvSpPr>
        <p:spPr>
          <a:xfrm>
            <a:off x="658813" y="3429002"/>
            <a:ext cx="1921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PHASE 1</a:t>
            </a:r>
            <a:endParaRPr lang="en-GB" sz="4400" dirty="0">
              <a:solidFill>
                <a:schemeClr val="bg1"/>
              </a:solidFill>
              <a:latin typeface="Anton" pitchFamily="2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7B9207-7AF9-690C-8CCA-DEFDB34D121C}"/>
              </a:ext>
            </a:extLst>
          </p:cNvPr>
          <p:cNvSpPr txBox="1"/>
          <p:nvPr/>
        </p:nvSpPr>
        <p:spPr>
          <a:xfrm>
            <a:off x="3566191" y="3429001"/>
            <a:ext cx="1921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PHASE 2</a:t>
            </a:r>
            <a:endParaRPr lang="en-GB" sz="4400" dirty="0">
              <a:solidFill>
                <a:schemeClr val="bg1"/>
              </a:solidFill>
              <a:latin typeface="Anton" pitchFamily="2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14E23C-FA83-3D53-9454-B2CF052E6897}"/>
              </a:ext>
            </a:extLst>
          </p:cNvPr>
          <p:cNvSpPr txBox="1"/>
          <p:nvPr/>
        </p:nvSpPr>
        <p:spPr>
          <a:xfrm>
            <a:off x="6460977" y="3429000"/>
            <a:ext cx="1921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PHASE 3</a:t>
            </a:r>
            <a:endParaRPr lang="en-GB" sz="4400" dirty="0">
              <a:solidFill>
                <a:schemeClr val="bg1"/>
              </a:solidFill>
              <a:latin typeface="Anton" pitchFamily="2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BCDEDB-AB05-C540-B105-D5A7DDACD06B}"/>
              </a:ext>
            </a:extLst>
          </p:cNvPr>
          <p:cNvSpPr txBox="1"/>
          <p:nvPr/>
        </p:nvSpPr>
        <p:spPr>
          <a:xfrm>
            <a:off x="9329325" y="3429000"/>
            <a:ext cx="1921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PHASE 4</a:t>
            </a:r>
            <a:endParaRPr lang="en-GB" sz="4400" dirty="0">
              <a:solidFill>
                <a:schemeClr val="bg1"/>
              </a:solidFill>
              <a:latin typeface="Anton" pitchFamily="2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6525A8-9EAF-2496-AB4F-48B9D8AEABB2}"/>
              </a:ext>
            </a:extLst>
          </p:cNvPr>
          <p:cNvSpPr txBox="1"/>
          <p:nvPr/>
        </p:nvSpPr>
        <p:spPr>
          <a:xfrm>
            <a:off x="491805" y="2443353"/>
            <a:ext cx="21370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600" dirty="0">
                <a:solidFill>
                  <a:schemeClr val="bg1">
                    <a:lumMod val="75000"/>
                  </a:schemeClr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MARKET PERFORMANCE </a:t>
            </a:r>
            <a:endParaRPr lang="en-GB" sz="1600" spc="600" dirty="0">
              <a:solidFill>
                <a:schemeClr val="bg1">
                  <a:lumMod val="75000"/>
                </a:schemeClr>
              </a:solidFill>
              <a:latin typeface="Anton" pitchFamily="2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4F6340-BE04-C502-0614-0E864F06626A}"/>
              </a:ext>
            </a:extLst>
          </p:cNvPr>
          <p:cNvSpPr txBox="1"/>
          <p:nvPr/>
        </p:nvSpPr>
        <p:spPr>
          <a:xfrm>
            <a:off x="3435714" y="2443352"/>
            <a:ext cx="21370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600" dirty="0">
                <a:solidFill>
                  <a:schemeClr val="bg1">
                    <a:lumMod val="75000"/>
                  </a:schemeClr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TEMPORAL &amp; PRICING </a:t>
            </a:r>
            <a:endParaRPr lang="en-GB" sz="1600" spc="600" dirty="0">
              <a:solidFill>
                <a:schemeClr val="bg1">
                  <a:lumMod val="75000"/>
                </a:schemeClr>
              </a:solidFill>
              <a:latin typeface="Anton" pitchFamily="2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2AD4029-9A8C-277C-0E4F-302B6D0B4099}"/>
              </a:ext>
            </a:extLst>
          </p:cNvPr>
          <p:cNvSpPr txBox="1"/>
          <p:nvPr/>
        </p:nvSpPr>
        <p:spPr>
          <a:xfrm>
            <a:off x="6302133" y="2443351"/>
            <a:ext cx="21370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600" dirty="0">
                <a:solidFill>
                  <a:schemeClr val="bg1">
                    <a:lumMod val="75000"/>
                  </a:schemeClr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CHANNEL STRATEGY </a:t>
            </a:r>
            <a:endParaRPr lang="en-GB" sz="1600" spc="600" dirty="0">
              <a:solidFill>
                <a:schemeClr val="bg1">
                  <a:lumMod val="75000"/>
                </a:schemeClr>
              </a:solidFill>
              <a:latin typeface="Anton" pitchFamily="2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760EA4F-3B0E-EF9C-0642-161F5512172B}"/>
              </a:ext>
            </a:extLst>
          </p:cNvPr>
          <p:cNvSpPr txBox="1"/>
          <p:nvPr/>
        </p:nvSpPr>
        <p:spPr>
          <a:xfrm>
            <a:off x="9219645" y="2443350"/>
            <a:ext cx="2354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600" dirty="0">
                <a:solidFill>
                  <a:schemeClr val="bg1">
                    <a:lumMod val="75000"/>
                  </a:schemeClr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STRATEGIC OPPORTUNITIES </a:t>
            </a:r>
            <a:endParaRPr lang="en-GB" sz="1600" spc="600" dirty="0">
              <a:solidFill>
                <a:schemeClr val="bg1">
                  <a:lumMod val="75000"/>
                </a:schemeClr>
              </a:solidFill>
              <a:latin typeface="Anton" pitchFamily="2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7E9345B-D4C5-2D86-682E-6CD422AA316A}"/>
              </a:ext>
            </a:extLst>
          </p:cNvPr>
          <p:cNvSpPr txBox="1"/>
          <p:nvPr/>
        </p:nvSpPr>
        <p:spPr>
          <a:xfrm>
            <a:off x="658813" y="479109"/>
            <a:ext cx="83919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spc="300" dirty="0">
                <a:solidFill>
                  <a:schemeClr val="bg1"/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PROJECT PHASES</a:t>
            </a:r>
            <a:endParaRPr lang="en-GB" sz="8000" spc="300" dirty="0">
              <a:solidFill>
                <a:schemeClr val="bg1"/>
              </a:solidFill>
              <a:latin typeface="Anton" pitchFamily="2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484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raphic 5">
            <a:extLst>
              <a:ext uri="{FF2B5EF4-FFF2-40B4-BE49-F238E27FC236}">
                <a16:creationId xmlns:a16="http://schemas.microsoft.com/office/drawing/2014/main" id="{15B28CDD-9AC4-7D7C-31C6-92DEB307D8A2}"/>
              </a:ext>
            </a:extLst>
          </p:cNvPr>
          <p:cNvSpPr/>
          <p:nvPr/>
        </p:nvSpPr>
        <p:spPr>
          <a:xfrm rot="21346023">
            <a:off x="658815" y="1589712"/>
            <a:ext cx="10837862" cy="3846352"/>
          </a:xfrm>
          <a:custGeom>
            <a:avLst/>
            <a:gdLst>
              <a:gd name="connsiteX0" fmla="*/ 0 w 11374183"/>
              <a:gd name="connsiteY0" fmla="*/ 2722150 h 4036695"/>
              <a:gd name="connsiteX1" fmla="*/ 34290 w 11374183"/>
              <a:gd name="connsiteY1" fmla="*/ 2502027 h 4036695"/>
              <a:gd name="connsiteX2" fmla="*/ 432245 w 11374183"/>
              <a:gd name="connsiteY2" fmla="*/ 1499616 h 4036695"/>
              <a:gd name="connsiteX3" fmla="*/ 1272731 w 11374183"/>
              <a:gd name="connsiteY3" fmla="*/ 389382 h 4036695"/>
              <a:gd name="connsiteX4" fmla="*/ 1594390 w 11374183"/>
              <a:gd name="connsiteY4" fmla="*/ 31909 h 4036695"/>
              <a:gd name="connsiteX5" fmla="*/ 1619441 w 11374183"/>
              <a:gd name="connsiteY5" fmla="*/ 0 h 4036695"/>
              <a:gd name="connsiteX6" fmla="*/ 1629347 w 11374183"/>
              <a:gd name="connsiteY6" fmla="*/ 7715 h 4036695"/>
              <a:gd name="connsiteX7" fmla="*/ 1585817 w 11374183"/>
              <a:gd name="connsiteY7" fmla="*/ 84201 h 4036695"/>
              <a:gd name="connsiteX8" fmla="*/ 1243393 w 11374183"/>
              <a:gd name="connsiteY8" fmla="*/ 986885 h 4036695"/>
              <a:gd name="connsiteX9" fmla="*/ 1281303 w 11374183"/>
              <a:gd name="connsiteY9" fmla="*/ 1690973 h 4036695"/>
              <a:gd name="connsiteX10" fmla="*/ 2033778 w 11374183"/>
              <a:gd name="connsiteY10" fmla="*/ 2312099 h 4036695"/>
              <a:gd name="connsiteX11" fmla="*/ 2922175 w 11374183"/>
              <a:gd name="connsiteY11" fmla="*/ 2286191 h 4036695"/>
              <a:gd name="connsiteX12" fmla="*/ 4036505 w 11374183"/>
              <a:gd name="connsiteY12" fmla="*/ 2001965 h 4036695"/>
              <a:gd name="connsiteX13" fmla="*/ 7550944 w 11374183"/>
              <a:gd name="connsiteY13" fmla="*/ 1069086 h 4036695"/>
              <a:gd name="connsiteX14" fmla="*/ 10844785 w 11374183"/>
              <a:gd name="connsiteY14" fmla="*/ 194310 h 4036695"/>
              <a:gd name="connsiteX15" fmla="*/ 11350085 w 11374183"/>
              <a:gd name="connsiteY15" fmla="*/ 60198 h 4036695"/>
              <a:gd name="connsiteX16" fmla="*/ 11374184 w 11374183"/>
              <a:gd name="connsiteY16" fmla="*/ 62484 h 4036695"/>
              <a:gd name="connsiteX17" fmla="*/ 10990802 w 11374183"/>
              <a:gd name="connsiteY17" fmla="*/ 226600 h 4036695"/>
              <a:gd name="connsiteX18" fmla="*/ 3670364 w 11374183"/>
              <a:gd name="connsiteY18" fmla="*/ 3357563 h 4036695"/>
              <a:gd name="connsiteX19" fmla="*/ 2483930 w 11374183"/>
              <a:gd name="connsiteY19" fmla="*/ 3832860 h 4036695"/>
              <a:gd name="connsiteX20" fmla="*/ 1584484 w 11374183"/>
              <a:gd name="connsiteY20" fmla="*/ 4028789 h 4036695"/>
              <a:gd name="connsiteX21" fmla="*/ 1552480 w 11374183"/>
              <a:gd name="connsiteY21" fmla="*/ 4036695 h 4036695"/>
              <a:gd name="connsiteX22" fmla="*/ 1152430 w 11374183"/>
              <a:gd name="connsiteY22" fmla="*/ 4036695 h 4036695"/>
              <a:gd name="connsiteX23" fmla="*/ 1115949 w 11374183"/>
              <a:gd name="connsiteY23" fmla="*/ 4027837 h 4036695"/>
              <a:gd name="connsiteX24" fmla="*/ 823627 w 11374183"/>
              <a:gd name="connsiteY24" fmla="*/ 3966591 h 4036695"/>
              <a:gd name="connsiteX25" fmla="*/ 45244 w 11374183"/>
              <a:gd name="connsiteY25" fmla="*/ 3187637 h 4036695"/>
              <a:gd name="connsiteX26" fmla="*/ 0 w 11374183"/>
              <a:gd name="connsiteY26" fmla="*/ 2960370 h 4036695"/>
              <a:gd name="connsiteX27" fmla="*/ 0 w 11374183"/>
              <a:gd name="connsiteY27" fmla="*/ 2722245 h 4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74183" h="4036695">
                <a:moveTo>
                  <a:pt x="0" y="2722150"/>
                </a:moveTo>
                <a:cubicBezTo>
                  <a:pt x="11335" y="2648807"/>
                  <a:pt x="20479" y="2574988"/>
                  <a:pt x="34290" y="2502027"/>
                </a:cubicBezTo>
                <a:cubicBezTo>
                  <a:pt x="102584" y="2142458"/>
                  <a:pt x="247650" y="1812798"/>
                  <a:pt x="432245" y="1499616"/>
                </a:cubicBezTo>
                <a:cubicBezTo>
                  <a:pt x="669417" y="1097185"/>
                  <a:pt x="965168" y="738664"/>
                  <a:pt x="1272731" y="389382"/>
                </a:cubicBezTo>
                <a:cubicBezTo>
                  <a:pt x="1378649" y="269081"/>
                  <a:pt x="1487234" y="151162"/>
                  <a:pt x="1594390" y="31909"/>
                </a:cubicBezTo>
                <a:cubicBezTo>
                  <a:pt x="1603439" y="21908"/>
                  <a:pt x="1611154" y="10668"/>
                  <a:pt x="1619441" y="0"/>
                </a:cubicBezTo>
                <a:cubicBezTo>
                  <a:pt x="1622774" y="2572"/>
                  <a:pt x="1626013" y="5143"/>
                  <a:pt x="1629347" y="7715"/>
                </a:cubicBezTo>
                <a:cubicBezTo>
                  <a:pt x="1614773" y="33242"/>
                  <a:pt x="1600010" y="58579"/>
                  <a:pt x="1585817" y="84201"/>
                </a:cubicBezTo>
                <a:cubicBezTo>
                  <a:pt x="1427798" y="368427"/>
                  <a:pt x="1302163" y="665226"/>
                  <a:pt x="1243393" y="986885"/>
                </a:cubicBezTo>
                <a:cubicBezTo>
                  <a:pt x="1199960" y="1224248"/>
                  <a:pt x="1193483" y="1461992"/>
                  <a:pt x="1281303" y="1690973"/>
                </a:cubicBezTo>
                <a:cubicBezTo>
                  <a:pt x="1414367" y="2037778"/>
                  <a:pt x="1671447" y="2241233"/>
                  <a:pt x="2033778" y="2312099"/>
                </a:cubicBezTo>
                <a:cubicBezTo>
                  <a:pt x="2331434" y="2370392"/>
                  <a:pt x="2629757" y="2353151"/>
                  <a:pt x="2922175" y="2286191"/>
                </a:cubicBezTo>
                <a:cubicBezTo>
                  <a:pt x="3295745" y="2200656"/>
                  <a:pt x="3665887" y="2100072"/>
                  <a:pt x="4036505" y="2001965"/>
                </a:cubicBezTo>
                <a:cubicBezTo>
                  <a:pt x="5208270" y="1692021"/>
                  <a:pt x="6379464" y="1380173"/>
                  <a:pt x="7550944" y="1069086"/>
                </a:cubicBezTo>
                <a:cubicBezTo>
                  <a:pt x="8648891" y="777526"/>
                  <a:pt x="9746837" y="485870"/>
                  <a:pt x="10844785" y="194310"/>
                </a:cubicBezTo>
                <a:cubicBezTo>
                  <a:pt x="11013186" y="149543"/>
                  <a:pt x="11181588" y="104775"/>
                  <a:pt x="11350085" y="60198"/>
                </a:cubicBezTo>
                <a:cubicBezTo>
                  <a:pt x="11357324" y="58293"/>
                  <a:pt x="11364754" y="57341"/>
                  <a:pt x="11374184" y="62484"/>
                </a:cubicBezTo>
                <a:cubicBezTo>
                  <a:pt x="11246358" y="117158"/>
                  <a:pt x="11118628" y="171926"/>
                  <a:pt x="10990802" y="226600"/>
                </a:cubicBezTo>
                <a:cubicBezTo>
                  <a:pt x="8550688" y="1270445"/>
                  <a:pt x="6110859" y="2314670"/>
                  <a:pt x="3670364" y="3357563"/>
                </a:cubicBezTo>
                <a:cubicBezTo>
                  <a:pt x="3278600" y="3525012"/>
                  <a:pt x="2890742" y="3702844"/>
                  <a:pt x="2483930" y="3832860"/>
                </a:cubicBezTo>
                <a:cubicBezTo>
                  <a:pt x="2190369" y="3926681"/>
                  <a:pt x="1892427" y="4000786"/>
                  <a:pt x="1584484" y="4028789"/>
                </a:cubicBezTo>
                <a:cubicBezTo>
                  <a:pt x="1573625" y="4029742"/>
                  <a:pt x="1563148" y="4034028"/>
                  <a:pt x="1552480" y="4036695"/>
                </a:cubicBezTo>
                <a:lnTo>
                  <a:pt x="1152430" y="4036695"/>
                </a:lnTo>
                <a:cubicBezTo>
                  <a:pt x="1140238" y="4033742"/>
                  <a:pt x="1128236" y="4030409"/>
                  <a:pt x="1115949" y="4027837"/>
                </a:cubicBezTo>
                <a:cubicBezTo>
                  <a:pt x="1018318" y="4007834"/>
                  <a:pt x="917924" y="3996690"/>
                  <a:pt x="823627" y="3966591"/>
                </a:cubicBezTo>
                <a:cubicBezTo>
                  <a:pt x="431483" y="3841242"/>
                  <a:pt x="164402" y="3586353"/>
                  <a:pt x="45244" y="3187637"/>
                </a:cubicBezTo>
                <a:cubicBezTo>
                  <a:pt x="23241" y="3113913"/>
                  <a:pt x="14764" y="3036189"/>
                  <a:pt x="0" y="2960370"/>
                </a:cubicBezTo>
                <a:cubicBezTo>
                  <a:pt x="0" y="2881027"/>
                  <a:pt x="0" y="2801588"/>
                  <a:pt x="0" y="2722245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50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FB6B62-E29F-3D5A-932C-BD4CC1C9D539}"/>
              </a:ext>
            </a:extLst>
          </p:cNvPr>
          <p:cNvSpPr txBox="1"/>
          <p:nvPr/>
        </p:nvSpPr>
        <p:spPr>
          <a:xfrm>
            <a:off x="2705100" y="2767280"/>
            <a:ext cx="678180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0" spc="300" dirty="0">
                <a:solidFill>
                  <a:schemeClr val="bg1"/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PHASE 1</a:t>
            </a:r>
            <a:endParaRPr lang="en-GB" sz="8000" spc="300" dirty="0">
              <a:solidFill>
                <a:schemeClr val="bg1"/>
              </a:solidFill>
              <a:latin typeface="Anton" pitchFamily="2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787935-8001-E208-C9AA-1CFFE996B1AA}"/>
              </a:ext>
            </a:extLst>
          </p:cNvPr>
          <p:cNvSpPr txBox="1"/>
          <p:nvPr/>
        </p:nvSpPr>
        <p:spPr>
          <a:xfrm>
            <a:off x="5027452" y="4083596"/>
            <a:ext cx="21370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600" dirty="0">
                <a:solidFill>
                  <a:schemeClr val="bg1">
                    <a:lumMod val="75000"/>
                  </a:schemeClr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MARKET PERFORMANCE </a:t>
            </a:r>
            <a:endParaRPr lang="en-GB" sz="1600" spc="600" dirty="0">
              <a:solidFill>
                <a:schemeClr val="bg1">
                  <a:lumMod val="75000"/>
                </a:schemeClr>
              </a:solidFill>
              <a:latin typeface="Anton" pitchFamily="2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147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ADA863-F7F2-DE1F-5421-0202438B9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Athletic Shoe">
                <a:extLst>
                  <a:ext uri="{FF2B5EF4-FFF2-40B4-BE49-F238E27FC236}">
                    <a16:creationId xmlns:a16="http://schemas.microsoft.com/office/drawing/2014/main" id="{69F836BF-8D02-8DD2-D5E5-27EDE26CC47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8372070">
              <a:off x="3005059" y="-5099637"/>
              <a:ext cx="5597477" cy="6016336"/>
            </p:xfrm>
            <a:graphic>
              <a:graphicData uri="http://schemas.microsoft.com/office/drawing/2017/model3d">
                <am3d:model3d r:embed="rId2">
                  <am3d:spPr>
                    <a:xfrm rot="18372070">
                      <a:off x="0" y="0"/>
                      <a:ext cx="5597477" cy="6016336"/>
                    </a:xfrm>
                    <a:prstGeom prst="rect">
                      <a:avLst/>
                    </a:prstGeom>
                  </am3d:spPr>
                  <am3d:camera>
                    <am3d:pos x="0" y="0" z="542283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52382" d="1000000"/>
                    <am3d:preTrans dx="-922501" dy="-8519446" dz="36057"/>
                    <am3d:scale>
                      <am3d:sx n="1000000" d="1000000"/>
                      <am3d:sy n="1000000" d="1000000"/>
                      <am3d:sz n="1000000" d="1000000"/>
                    </am3d:scale>
                    <am3d:rot ax="-6249782" ay="-903279" az="805048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7679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Athletic Shoe">
                <a:extLst>
                  <a:ext uri="{FF2B5EF4-FFF2-40B4-BE49-F238E27FC236}">
                    <a16:creationId xmlns:a16="http://schemas.microsoft.com/office/drawing/2014/main" id="{69F836BF-8D02-8DD2-D5E5-27EDE26CC4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8372070">
                <a:off x="3005059" y="-5099637"/>
                <a:ext cx="5597477" cy="6016336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A1A4594D-ED35-EEB7-40D1-430805340160}"/>
              </a:ext>
            </a:extLst>
          </p:cNvPr>
          <p:cNvGrpSpPr/>
          <p:nvPr/>
        </p:nvGrpSpPr>
        <p:grpSpPr>
          <a:xfrm>
            <a:off x="658813" y="6221828"/>
            <a:ext cx="10837862" cy="157063"/>
            <a:chOff x="658813" y="481410"/>
            <a:chExt cx="10837862" cy="157063"/>
          </a:xfrm>
        </p:grpSpPr>
        <p:sp>
          <p:nvSpPr>
            <p:cNvPr id="28" name="Graphic 5">
              <a:extLst>
                <a:ext uri="{FF2B5EF4-FFF2-40B4-BE49-F238E27FC236}">
                  <a16:creationId xmlns:a16="http://schemas.microsoft.com/office/drawing/2014/main" id="{205AA1B8-F169-54C6-CB93-38F119BD4569}"/>
                </a:ext>
              </a:extLst>
            </p:cNvPr>
            <p:cNvSpPr/>
            <p:nvPr/>
          </p:nvSpPr>
          <p:spPr>
            <a:xfrm>
              <a:off x="127030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Graphic 5">
              <a:extLst>
                <a:ext uri="{FF2B5EF4-FFF2-40B4-BE49-F238E27FC236}">
                  <a16:creationId xmlns:a16="http://schemas.microsoft.com/office/drawing/2014/main" id="{FFBA6DB2-0F86-57B7-7AAB-9CC9157A1703}"/>
                </a:ext>
              </a:extLst>
            </p:cNvPr>
            <p:cNvSpPr/>
            <p:nvPr/>
          </p:nvSpPr>
          <p:spPr>
            <a:xfrm>
              <a:off x="249327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Graphic 5">
              <a:extLst>
                <a:ext uri="{FF2B5EF4-FFF2-40B4-BE49-F238E27FC236}">
                  <a16:creationId xmlns:a16="http://schemas.microsoft.com/office/drawing/2014/main" id="{642E9F44-F91E-CAB5-7CD3-562B83C0DE8F}"/>
                </a:ext>
              </a:extLst>
            </p:cNvPr>
            <p:cNvSpPr/>
            <p:nvPr/>
          </p:nvSpPr>
          <p:spPr>
            <a:xfrm>
              <a:off x="371625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Graphic 5">
              <a:extLst>
                <a:ext uri="{FF2B5EF4-FFF2-40B4-BE49-F238E27FC236}">
                  <a16:creationId xmlns:a16="http://schemas.microsoft.com/office/drawing/2014/main" id="{86902046-04A1-2BE1-15C3-D581EFED9A54}"/>
                </a:ext>
              </a:extLst>
            </p:cNvPr>
            <p:cNvSpPr/>
            <p:nvPr/>
          </p:nvSpPr>
          <p:spPr>
            <a:xfrm>
              <a:off x="432774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Graphic 5">
              <a:extLst>
                <a:ext uri="{FF2B5EF4-FFF2-40B4-BE49-F238E27FC236}">
                  <a16:creationId xmlns:a16="http://schemas.microsoft.com/office/drawing/2014/main" id="{4A89DA0A-8E6F-3528-BA2D-113775CB537F}"/>
                </a:ext>
              </a:extLst>
            </p:cNvPr>
            <p:cNvSpPr/>
            <p:nvPr/>
          </p:nvSpPr>
          <p:spPr>
            <a:xfrm>
              <a:off x="493922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Graphic 5">
              <a:extLst>
                <a:ext uri="{FF2B5EF4-FFF2-40B4-BE49-F238E27FC236}">
                  <a16:creationId xmlns:a16="http://schemas.microsoft.com/office/drawing/2014/main" id="{DF89C771-1E2B-B3E7-9FAF-95702B4577C6}"/>
                </a:ext>
              </a:extLst>
            </p:cNvPr>
            <p:cNvSpPr/>
            <p:nvPr/>
          </p:nvSpPr>
          <p:spPr>
            <a:xfrm>
              <a:off x="555071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Graphic 5">
              <a:extLst>
                <a:ext uri="{FF2B5EF4-FFF2-40B4-BE49-F238E27FC236}">
                  <a16:creationId xmlns:a16="http://schemas.microsoft.com/office/drawing/2014/main" id="{D3DC0C9E-D8FC-60D0-5747-ABFC944DAFA7}"/>
                </a:ext>
              </a:extLst>
            </p:cNvPr>
            <p:cNvSpPr/>
            <p:nvPr/>
          </p:nvSpPr>
          <p:spPr>
            <a:xfrm>
              <a:off x="616220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Graphic 5">
              <a:extLst>
                <a:ext uri="{FF2B5EF4-FFF2-40B4-BE49-F238E27FC236}">
                  <a16:creationId xmlns:a16="http://schemas.microsoft.com/office/drawing/2014/main" id="{764AE4BC-B928-3A0C-FC5B-231F53C5A76C}"/>
                </a:ext>
              </a:extLst>
            </p:cNvPr>
            <p:cNvSpPr/>
            <p:nvPr/>
          </p:nvSpPr>
          <p:spPr>
            <a:xfrm>
              <a:off x="677369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Graphic 5">
              <a:extLst>
                <a:ext uri="{FF2B5EF4-FFF2-40B4-BE49-F238E27FC236}">
                  <a16:creationId xmlns:a16="http://schemas.microsoft.com/office/drawing/2014/main" id="{9B2477A7-24FC-07C9-C82B-5345ADCCF329}"/>
                </a:ext>
              </a:extLst>
            </p:cNvPr>
            <p:cNvSpPr/>
            <p:nvPr/>
          </p:nvSpPr>
          <p:spPr>
            <a:xfrm>
              <a:off x="738518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Graphic 5">
              <a:extLst>
                <a:ext uri="{FF2B5EF4-FFF2-40B4-BE49-F238E27FC236}">
                  <a16:creationId xmlns:a16="http://schemas.microsoft.com/office/drawing/2014/main" id="{8CED613A-930D-93D3-B9F1-9526E3CC5FBD}"/>
                </a:ext>
              </a:extLst>
            </p:cNvPr>
            <p:cNvSpPr/>
            <p:nvPr/>
          </p:nvSpPr>
          <p:spPr>
            <a:xfrm>
              <a:off x="799666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Graphic 5">
              <a:extLst>
                <a:ext uri="{FF2B5EF4-FFF2-40B4-BE49-F238E27FC236}">
                  <a16:creationId xmlns:a16="http://schemas.microsoft.com/office/drawing/2014/main" id="{2F73CC51-2FAD-5D28-BDF7-630EBBC7FCA8}"/>
                </a:ext>
              </a:extLst>
            </p:cNvPr>
            <p:cNvSpPr/>
            <p:nvPr/>
          </p:nvSpPr>
          <p:spPr>
            <a:xfrm>
              <a:off x="860815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Graphic 5">
              <a:extLst>
                <a:ext uri="{FF2B5EF4-FFF2-40B4-BE49-F238E27FC236}">
                  <a16:creationId xmlns:a16="http://schemas.microsoft.com/office/drawing/2014/main" id="{A78A3873-FC47-3DE5-1F46-1A3D70221ADA}"/>
                </a:ext>
              </a:extLst>
            </p:cNvPr>
            <p:cNvSpPr/>
            <p:nvPr/>
          </p:nvSpPr>
          <p:spPr>
            <a:xfrm>
              <a:off x="921964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Graphic 5">
              <a:extLst>
                <a:ext uri="{FF2B5EF4-FFF2-40B4-BE49-F238E27FC236}">
                  <a16:creationId xmlns:a16="http://schemas.microsoft.com/office/drawing/2014/main" id="{ACF2BDDD-9873-E1FF-3F7E-3F88742F26C7}"/>
                </a:ext>
              </a:extLst>
            </p:cNvPr>
            <p:cNvSpPr/>
            <p:nvPr/>
          </p:nvSpPr>
          <p:spPr>
            <a:xfrm>
              <a:off x="983113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Graphic 5">
              <a:extLst>
                <a:ext uri="{FF2B5EF4-FFF2-40B4-BE49-F238E27FC236}">
                  <a16:creationId xmlns:a16="http://schemas.microsoft.com/office/drawing/2014/main" id="{63403941-B5B1-FFF8-9E22-358CC35A1DAE}"/>
                </a:ext>
              </a:extLst>
            </p:cNvPr>
            <p:cNvSpPr/>
            <p:nvPr/>
          </p:nvSpPr>
          <p:spPr>
            <a:xfrm>
              <a:off x="11054116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Graphic 5">
              <a:extLst>
                <a:ext uri="{FF2B5EF4-FFF2-40B4-BE49-F238E27FC236}">
                  <a16:creationId xmlns:a16="http://schemas.microsoft.com/office/drawing/2014/main" id="{C961C60F-144A-0D36-F7BC-82923B2DDDD8}"/>
                </a:ext>
              </a:extLst>
            </p:cNvPr>
            <p:cNvSpPr/>
            <p:nvPr/>
          </p:nvSpPr>
          <p:spPr>
            <a:xfrm>
              <a:off x="1044262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Graphic 5">
              <a:extLst>
                <a:ext uri="{FF2B5EF4-FFF2-40B4-BE49-F238E27FC236}">
                  <a16:creationId xmlns:a16="http://schemas.microsoft.com/office/drawing/2014/main" id="{6D8A366A-1471-7C45-7721-297D96457428}"/>
                </a:ext>
              </a:extLst>
            </p:cNvPr>
            <p:cNvSpPr/>
            <p:nvPr/>
          </p:nvSpPr>
          <p:spPr>
            <a:xfrm>
              <a:off x="65881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Graphic 5">
              <a:extLst>
                <a:ext uri="{FF2B5EF4-FFF2-40B4-BE49-F238E27FC236}">
                  <a16:creationId xmlns:a16="http://schemas.microsoft.com/office/drawing/2014/main" id="{6514B386-F83F-3085-C4FF-5C12C01F5564}"/>
                </a:ext>
              </a:extLst>
            </p:cNvPr>
            <p:cNvSpPr/>
            <p:nvPr/>
          </p:nvSpPr>
          <p:spPr>
            <a:xfrm>
              <a:off x="188178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Graphic 5">
              <a:extLst>
                <a:ext uri="{FF2B5EF4-FFF2-40B4-BE49-F238E27FC236}">
                  <a16:creationId xmlns:a16="http://schemas.microsoft.com/office/drawing/2014/main" id="{9A2120F5-4254-3A0D-02B5-09C4FD1B32F3}"/>
                </a:ext>
              </a:extLst>
            </p:cNvPr>
            <p:cNvSpPr/>
            <p:nvPr/>
          </p:nvSpPr>
          <p:spPr>
            <a:xfrm>
              <a:off x="310476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A49EE81-D68D-F9E8-CBA2-A1175AC77962}"/>
              </a:ext>
            </a:extLst>
          </p:cNvPr>
          <p:cNvSpPr/>
          <p:nvPr/>
        </p:nvSpPr>
        <p:spPr>
          <a:xfrm>
            <a:off x="-3991992" y="1943659"/>
            <a:ext cx="3991992" cy="3643086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>
              <a:solidFill>
                <a:schemeClr val="tx1"/>
              </a:solidFill>
            </a:endParaRPr>
          </a:p>
        </p:txBody>
      </p:sp>
      <p:pic>
        <p:nvPicPr>
          <p:cNvPr id="4" name="Picture 3" descr="A graph of sales&#10;&#10;AI-generated content may be incorrect.">
            <a:extLst>
              <a:ext uri="{FF2B5EF4-FFF2-40B4-BE49-F238E27FC236}">
                <a16:creationId xmlns:a16="http://schemas.microsoft.com/office/drawing/2014/main" id="{A6617F59-1E99-F5FA-663F-4097BF2B2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062" y="413680"/>
            <a:ext cx="8415404" cy="54864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5166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C25145-60A2-BB0B-0257-947B1066A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Athletic Shoe">
                <a:extLst>
                  <a:ext uri="{FF2B5EF4-FFF2-40B4-BE49-F238E27FC236}">
                    <a16:creationId xmlns:a16="http://schemas.microsoft.com/office/drawing/2014/main" id="{5C304A18-C039-5081-643E-0E4673A961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8372070">
              <a:off x="3005059" y="-5099637"/>
              <a:ext cx="5597477" cy="6016336"/>
            </p:xfrm>
            <a:graphic>
              <a:graphicData uri="http://schemas.microsoft.com/office/drawing/2017/model3d">
                <am3d:model3d r:embed="rId2">
                  <am3d:spPr>
                    <a:xfrm rot="18372070">
                      <a:off x="0" y="0"/>
                      <a:ext cx="5597477" cy="6016336"/>
                    </a:xfrm>
                    <a:prstGeom prst="rect">
                      <a:avLst/>
                    </a:prstGeom>
                  </am3d:spPr>
                  <am3d:camera>
                    <am3d:pos x="0" y="0" z="542283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52382" d="1000000"/>
                    <am3d:preTrans dx="-922501" dy="-8519446" dz="36057"/>
                    <am3d:scale>
                      <am3d:sx n="1000000" d="1000000"/>
                      <am3d:sy n="1000000" d="1000000"/>
                      <am3d:sz n="1000000" d="1000000"/>
                    </am3d:scale>
                    <am3d:rot ax="-6249782" ay="-903279" az="805048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7679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Athletic Shoe">
                <a:extLst>
                  <a:ext uri="{FF2B5EF4-FFF2-40B4-BE49-F238E27FC236}">
                    <a16:creationId xmlns:a16="http://schemas.microsoft.com/office/drawing/2014/main" id="{5C304A18-C039-5081-643E-0E4673A961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8372070">
                <a:off x="3005059" y="-5099637"/>
                <a:ext cx="5597477" cy="6016336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41B3BF87-B99E-1764-5A72-65CBA6BCBD57}"/>
              </a:ext>
            </a:extLst>
          </p:cNvPr>
          <p:cNvGrpSpPr/>
          <p:nvPr/>
        </p:nvGrpSpPr>
        <p:grpSpPr>
          <a:xfrm>
            <a:off x="658813" y="6221828"/>
            <a:ext cx="10837862" cy="157063"/>
            <a:chOff x="658813" y="481410"/>
            <a:chExt cx="10837862" cy="157063"/>
          </a:xfrm>
        </p:grpSpPr>
        <p:sp>
          <p:nvSpPr>
            <p:cNvPr id="28" name="Graphic 5">
              <a:extLst>
                <a:ext uri="{FF2B5EF4-FFF2-40B4-BE49-F238E27FC236}">
                  <a16:creationId xmlns:a16="http://schemas.microsoft.com/office/drawing/2014/main" id="{5E4CC5C6-31E7-82F1-225D-83F5F07D67C1}"/>
                </a:ext>
              </a:extLst>
            </p:cNvPr>
            <p:cNvSpPr/>
            <p:nvPr/>
          </p:nvSpPr>
          <p:spPr>
            <a:xfrm>
              <a:off x="127030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Graphic 5">
              <a:extLst>
                <a:ext uri="{FF2B5EF4-FFF2-40B4-BE49-F238E27FC236}">
                  <a16:creationId xmlns:a16="http://schemas.microsoft.com/office/drawing/2014/main" id="{3FC10B6D-836A-3824-F0DB-56724A4F7DA0}"/>
                </a:ext>
              </a:extLst>
            </p:cNvPr>
            <p:cNvSpPr/>
            <p:nvPr/>
          </p:nvSpPr>
          <p:spPr>
            <a:xfrm>
              <a:off x="249327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Graphic 5">
              <a:extLst>
                <a:ext uri="{FF2B5EF4-FFF2-40B4-BE49-F238E27FC236}">
                  <a16:creationId xmlns:a16="http://schemas.microsoft.com/office/drawing/2014/main" id="{4A7C7BD4-2C66-D56E-ABFA-0CA7C92265BE}"/>
                </a:ext>
              </a:extLst>
            </p:cNvPr>
            <p:cNvSpPr/>
            <p:nvPr/>
          </p:nvSpPr>
          <p:spPr>
            <a:xfrm>
              <a:off x="371625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Graphic 5">
              <a:extLst>
                <a:ext uri="{FF2B5EF4-FFF2-40B4-BE49-F238E27FC236}">
                  <a16:creationId xmlns:a16="http://schemas.microsoft.com/office/drawing/2014/main" id="{EB4AD108-07D1-BB69-E9E1-CAE35B95C2A9}"/>
                </a:ext>
              </a:extLst>
            </p:cNvPr>
            <p:cNvSpPr/>
            <p:nvPr/>
          </p:nvSpPr>
          <p:spPr>
            <a:xfrm>
              <a:off x="432774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Graphic 5">
              <a:extLst>
                <a:ext uri="{FF2B5EF4-FFF2-40B4-BE49-F238E27FC236}">
                  <a16:creationId xmlns:a16="http://schemas.microsoft.com/office/drawing/2014/main" id="{B3E94539-59DA-1BD2-374B-D4073A45DD47}"/>
                </a:ext>
              </a:extLst>
            </p:cNvPr>
            <p:cNvSpPr/>
            <p:nvPr/>
          </p:nvSpPr>
          <p:spPr>
            <a:xfrm>
              <a:off x="493922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Graphic 5">
              <a:extLst>
                <a:ext uri="{FF2B5EF4-FFF2-40B4-BE49-F238E27FC236}">
                  <a16:creationId xmlns:a16="http://schemas.microsoft.com/office/drawing/2014/main" id="{BAA099FF-7D43-0353-1176-129FBCEFCC56}"/>
                </a:ext>
              </a:extLst>
            </p:cNvPr>
            <p:cNvSpPr/>
            <p:nvPr/>
          </p:nvSpPr>
          <p:spPr>
            <a:xfrm>
              <a:off x="555071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Graphic 5">
              <a:extLst>
                <a:ext uri="{FF2B5EF4-FFF2-40B4-BE49-F238E27FC236}">
                  <a16:creationId xmlns:a16="http://schemas.microsoft.com/office/drawing/2014/main" id="{69AFB026-EBAD-564B-EA4B-5312AEECCCE8}"/>
                </a:ext>
              </a:extLst>
            </p:cNvPr>
            <p:cNvSpPr/>
            <p:nvPr/>
          </p:nvSpPr>
          <p:spPr>
            <a:xfrm>
              <a:off x="616220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Graphic 5">
              <a:extLst>
                <a:ext uri="{FF2B5EF4-FFF2-40B4-BE49-F238E27FC236}">
                  <a16:creationId xmlns:a16="http://schemas.microsoft.com/office/drawing/2014/main" id="{2B4BE732-E98E-4A6C-0273-407CBC8D9AFC}"/>
                </a:ext>
              </a:extLst>
            </p:cNvPr>
            <p:cNvSpPr/>
            <p:nvPr/>
          </p:nvSpPr>
          <p:spPr>
            <a:xfrm>
              <a:off x="677369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Graphic 5">
              <a:extLst>
                <a:ext uri="{FF2B5EF4-FFF2-40B4-BE49-F238E27FC236}">
                  <a16:creationId xmlns:a16="http://schemas.microsoft.com/office/drawing/2014/main" id="{39466D71-CF1E-A013-0BC3-177211FA13D2}"/>
                </a:ext>
              </a:extLst>
            </p:cNvPr>
            <p:cNvSpPr/>
            <p:nvPr/>
          </p:nvSpPr>
          <p:spPr>
            <a:xfrm>
              <a:off x="738518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Graphic 5">
              <a:extLst>
                <a:ext uri="{FF2B5EF4-FFF2-40B4-BE49-F238E27FC236}">
                  <a16:creationId xmlns:a16="http://schemas.microsoft.com/office/drawing/2014/main" id="{ED66F6DA-4655-1D7D-ED66-032397E52D3B}"/>
                </a:ext>
              </a:extLst>
            </p:cNvPr>
            <p:cNvSpPr/>
            <p:nvPr/>
          </p:nvSpPr>
          <p:spPr>
            <a:xfrm>
              <a:off x="799666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Graphic 5">
              <a:extLst>
                <a:ext uri="{FF2B5EF4-FFF2-40B4-BE49-F238E27FC236}">
                  <a16:creationId xmlns:a16="http://schemas.microsoft.com/office/drawing/2014/main" id="{2257920A-05B6-7F3B-07EB-3EA777C75F92}"/>
                </a:ext>
              </a:extLst>
            </p:cNvPr>
            <p:cNvSpPr/>
            <p:nvPr/>
          </p:nvSpPr>
          <p:spPr>
            <a:xfrm>
              <a:off x="860815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Graphic 5">
              <a:extLst>
                <a:ext uri="{FF2B5EF4-FFF2-40B4-BE49-F238E27FC236}">
                  <a16:creationId xmlns:a16="http://schemas.microsoft.com/office/drawing/2014/main" id="{012BCFC7-21B9-4A96-57D4-90F346E71986}"/>
                </a:ext>
              </a:extLst>
            </p:cNvPr>
            <p:cNvSpPr/>
            <p:nvPr/>
          </p:nvSpPr>
          <p:spPr>
            <a:xfrm>
              <a:off x="921964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Graphic 5">
              <a:extLst>
                <a:ext uri="{FF2B5EF4-FFF2-40B4-BE49-F238E27FC236}">
                  <a16:creationId xmlns:a16="http://schemas.microsoft.com/office/drawing/2014/main" id="{75600F6A-9A58-6E86-2AC2-78C50A491649}"/>
                </a:ext>
              </a:extLst>
            </p:cNvPr>
            <p:cNvSpPr/>
            <p:nvPr/>
          </p:nvSpPr>
          <p:spPr>
            <a:xfrm>
              <a:off x="983113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Graphic 5">
              <a:extLst>
                <a:ext uri="{FF2B5EF4-FFF2-40B4-BE49-F238E27FC236}">
                  <a16:creationId xmlns:a16="http://schemas.microsoft.com/office/drawing/2014/main" id="{43F8B15A-DCF3-D31B-89FB-2CC9267021F0}"/>
                </a:ext>
              </a:extLst>
            </p:cNvPr>
            <p:cNvSpPr/>
            <p:nvPr/>
          </p:nvSpPr>
          <p:spPr>
            <a:xfrm>
              <a:off x="11054116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Graphic 5">
              <a:extLst>
                <a:ext uri="{FF2B5EF4-FFF2-40B4-BE49-F238E27FC236}">
                  <a16:creationId xmlns:a16="http://schemas.microsoft.com/office/drawing/2014/main" id="{B5BC4752-22DE-53DC-EE00-AD627B300FE3}"/>
                </a:ext>
              </a:extLst>
            </p:cNvPr>
            <p:cNvSpPr/>
            <p:nvPr/>
          </p:nvSpPr>
          <p:spPr>
            <a:xfrm>
              <a:off x="1044262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Graphic 5">
              <a:extLst>
                <a:ext uri="{FF2B5EF4-FFF2-40B4-BE49-F238E27FC236}">
                  <a16:creationId xmlns:a16="http://schemas.microsoft.com/office/drawing/2014/main" id="{A95D8D88-47DB-6F43-B691-15BC6FB55142}"/>
                </a:ext>
              </a:extLst>
            </p:cNvPr>
            <p:cNvSpPr/>
            <p:nvPr/>
          </p:nvSpPr>
          <p:spPr>
            <a:xfrm>
              <a:off x="65881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Graphic 5">
              <a:extLst>
                <a:ext uri="{FF2B5EF4-FFF2-40B4-BE49-F238E27FC236}">
                  <a16:creationId xmlns:a16="http://schemas.microsoft.com/office/drawing/2014/main" id="{BFF68743-1934-FEC5-CC11-37A1982263FE}"/>
                </a:ext>
              </a:extLst>
            </p:cNvPr>
            <p:cNvSpPr/>
            <p:nvPr/>
          </p:nvSpPr>
          <p:spPr>
            <a:xfrm>
              <a:off x="188178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Graphic 5">
              <a:extLst>
                <a:ext uri="{FF2B5EF4-FFF2-40B4-BE49-F238E27FC236}">
                  <a16:creationId xmlns:a16="http://schemas.microsoft.com/office/drawing/2014/main" id="{88412E3D-CD23-4052-F0F3-82DE26C254FE}"/>
                </a:ext>
              </a:extLst>
            </p:cNvPr>
            <p:cNvSpPr/>
            <p:nvPr/>
          </p:nvSpPr>
          <p:spPr>
            <a:xfrm>
              <a:off x="310476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014B309-1D97-A705-63C1-ADB5C021DFE7}"/>
              </a:ext>
            </a:extLst>
          </p:cNvPr>
          <p:cNvSpPr/>
          <p:nvPr/>
        </p:nvSpPr>
        <p:spPr>
          <a:xfrm>
            <a:off x="-3991992" y="1943659"/>
            <a:ext cx="3991992" cy="3643086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E66F30-4C61-A274-D2E9-2A3B3D51E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575" y="392001"/>
            <a:ext cx="8420235" cy="54864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639967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B6201CD8737E64C89DEB1A3FB5688FC" ma:contentTypeVersion="10" ma:contentTypeDescription="Create a new document." ma:contentTypeScope="" ma:versionID="65a501989c08d450e1924e59ab171e39">
  <xsd:schema xmlns:xsd="http://www.w3.org/2001/XMLSchema" xmlns:xs="http://www.w3.org/2001/XMLSchema" xmlns:p="http://schemas.microsoft.com/office/2006/metadata/properties" xmlns:ns3="2cd617f0-690f-420e-851f-e91a7bb861b0" targetNamespace="http://schemas.microsoft.com/office/2006/metadata/properties" ma:root="true" ma:fieldsID="78c122e835c7a117b8ed57f4d03fe348" ns3:_="">
    <xsd:import namespace="2cd617f0-690f-420e-851f-e91a7bb861b0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d617f0-690f-420e-851f-e91a7bb861b0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cd617f0-690f-420e-851f-e91a7bb861b0" xsi:nil="true"/>
  </documentManagement>
</p:properties>
</file>

<file path=customXml/itemProps1.xml><?xml version="1.0" encoding="utf-8"?>
<ds:datastoreItem xmlns:ds="http://schemas.openxmlformats.org/officeDocument/2006/customXml" ds:itemID="{EA5FA143-6EAC-4868-9F7B-BA5FBD229B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d617f0-690f-420e-851f-e91a7bb861b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D62C4B7-6AB6-4951-AF2F-ABC00840A69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5327A29-343B-45ED-8D26-B759090F24EA}">
  <ds:schemaRefs>
    <ds:schemaRef ds:uri="http://purl.org/dc/elements/1.1/"/>
    <ds:schemaRef ds:uri="2cd617f0-690f-420e-851f-e91a7bb861b0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a8eec281-aaa3-4dae-ac9b-9a398b9215e7}" enabled="0" method="" siteId="{a8eec281-aaa3-4dae-ac9b-9a398b9215e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1880</TotalTime>
  <Words>650</Words>
  <Application>Microsoft Office PowerPoint</Application>
  <PresentationFormat>Widescreen</PresentationFormat>
  <Paragraphs>98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Calibri Light</vt:lpstr>
      <vt:lpstr>Calibri</vt:lpstr>
      <vt:lpstr>Arial,Sans-Serif</vt:lpstr>
      <vt:lpstr>Arial</vt:lpstr>
      <vt:lpstr>Open Sans</vt:lpstr>
      <vt:lpstr>Anton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Sapling Creations</dc:creator>
  <cp:lastModifiedBy>Meghana Yadav</cp:lastModifiedBy>
  <cp:revision>267</cp:revision>
  <dcterms:created xsi:type="dcterms:W3CDTF">2021-11-17T09:33:18Z</dcterms:created>
  <dcterms:modified xsi:type="dcterms:W3CDTF">2025-10-22T21:54:25Z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0x010100CB6201CD8737E64C89DEB1A3FB5688FC</vt:lpwstr>
  </property>
</Properties>
</file>